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8943283" r:id="rId2"/>
    <p:sldId id="1448943275" r:id="rId3"/>
    <p:sldId id="1448943277" r:id="rId4"/>
    <p:sldId id="1448943278" r:id="rId5"/>
    <p:sldId id="1448943279" r:id="rId6"/>
    <p:sldId id="1448943270" r:id="rId7"/>
    <p:sldId id="1448943271" r:id="rId8"/>
    <p:sldId id="259" r:id="rId9"/>
    <p:sldId id="1448943272" r:id="rId10"/>
    <p:sldId id="1448943274" r:id="rId11"/>
    <p:sldId id="144894328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C44E3-E928-4291-876B-459B6072EC69}" v="2" dt="2024-08-27T16:32:4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Llorente Gonzalez" userId="e1d48c7f-7de1-49f5-ba88-07a54202ac7d" providerId="ADAL" clId="{8BD3C324-E9E8-497C-8902-5E9FAB05DFAC}"/>
    <pc:docChg chg="undo custSel modSld">
      <pc:chgData name="Oscar Llorente Gonzalez" userId="e1d48c7f-7de1-49f5-ba88-07a54202ac7d" providerId="ADAL" clId="{8BD3C324-E9E8-497C-8902-5E9FAB05DFAC}" dt="2023-11-29T08:52:07.391" v="58" actId="1076"/>
      <pc:docMkLst>
        <pc:docMk/>
      </pc:docMkLst>
      <pc:sldChg chg="modSp mod">
        <pc:chgData name="Oscar Llorente Gonzalez" userId="e1d48c7f-7de1-49f5-ba88-07a54202ac7d" providerId="ADAL" clId="{8BD3C324-E9E8-497C-8902-5E9FAB05DFAC}" dt="2023-11-29T08:52:07.391" v="58" actId="1076"/>
        <pc:sldMkLst>
          <pc:docMk/>
          <pc:sldMk cId="726680330" sldId="1448943283"/>
        </pc:sldMkLst>
        <pc:spChg chg="mod">
          <ac:chgData name="Oscar Llorente Gonzalez" userId="e1d48c7f-7de1-49f5-ba88-07a54202ac7d" providerId="ADAL" clId="{8BD3C324-E9E8-497C-8902-5E9FAB05DFAC}" dt="2023-11-28T20:20:34.897" v="57" actId="404"/>
          <ac:spMkLst>
            <pc:docMk/>
            <pc:sldMk cId="726680330" sldId="1448943283"/>
            <ac:spMk id="2" creationId="{205D2260-A050-4012-777A-50A563AE659C}"/>
          </ac:spMkLst>
        </pc:spChg>
        <pc:spChg chg="mod">
          <ac:chgData name="Oscar Llorente Gonzalez" userId="e1d48c7f-7de1-49f5-ba88-07a54202ac7d" providerId="ADAL" clId="{8BD3C324-E9E8-497C-8902-5E9FAB05DFAC}" dt="2023-11-28T20:19:58.379" v="48" actId="20577"/>
          <ac:spMkLst>
            <pc:docMk/>
            <pc:sldMk cId="726680330" sldId="1448943283"/>
            <ac:spMk id="3" creationId="{2E059679-46D4-BD99-D663-7507A212B854}"/>
          </ac:spMkLst>
        </pc:spChg>
        <pc:picChg chg="mod">
          <ac:chgData name="Oscar Llorente Gonzalez" userId="e1d48c7f-7de1-49f5-ba88-07a54202ac7d" providerId="ADAL" clId="{8BD3C324-E9E8-497C-8902-5E9FAB05DFAC}" dt="2023-11-29T08:52:07.391" v="58" actId="1076"/>
          <ac:picMkLst>
            <pc:docMk/>
            <pc:sldMk cId="726680330" sldId="1448943283"/>
            <ac:picMk id="5" creationId="{01E10A04-B6C0-CBF0-6B7B-AE454053FEFC}"/>
          </ac:picMkLst>
        </pc:picChg>
      </pc:sldChg>
    </pc:docChg>
  </pc:docChgLst>
  <pc:docChgLst>
    <pc:chgData name="Oscar Llorente Gonzalez" userId="e1d48c7f-7de1-49f5-ba88-07a54202ac7d" providerId="ADAL" clId="{687C44E3-E928-4291-876B-459B6072EC69}"/>
    <pc:docChg chg="undo custSel modSld">
      <pc:chgData name="Oscar Llorente Gonzalez" userId="e1d48c7f-7de1-49f5-ba88-07a54202ac7d" providerId="ADAL" clId="{687C44E3-E928-4291-876B-459B6072EC69}" dt="2024-08-27T16:33:35.170" v="3" actId="478"/>
      <pc:docMkLst>
        <pc:docMk/>
      </pc:docMkLst>
      <pc:sldChg chg="addSp delSp modSp mod">
        <pc:chgData name="Oscar Llorente Gonzalez" userId="e1d48c7f-7de1-49f5-ba88-07a54202ac7d" providerId="ADAL" clId="{687C44E3-E928-4291-876B-459B6072EC69}" dt="2024-08-27T16:33:35.170" v="3" actId="478"/>
        <pc:sldMkLst>
          <pc:docMk/>
          <pc:sldMk cId="1189202851" sldId="1448943278"/>
        </pc:sldMkLst>
        <pc:spChg chg="add del mod topLvl">
          <ac:chgData name="Oscar Llorente Gonzalez" userId="e1d48c7f-7de1-49f5-ba88-07a54202ac7d" providerId="ADAL" clId="{687C44E3-E928-4291-876B-459B6072EC69}" dt="2024-08-27T16:33:35.170" v="3" actId="478"/>
          <ac:spMkLst>
            <pc:docMk/>
            <pc:sldMk cId="1189202851" sldId="1448943278"/>
            <ac:spMk id="6" creationId="{22A92008-EC76-7383-51E1-E8BD7CAEAF6F}"/>
          </ac:spMkLst>
        </pc:spChg>
        <pc:grpChg chg="add del mod">
          <ac:chgData name="Oscar Llorente Gonzalez" userId="e1d48c7f-7de1-49f5-ba88-07a54202ac7d" providerId="ADAL" clId="{687C44E3-E928-4291-876B-459B6072EC69}" dt="2024-08-27T16:33:35.170" v="3" actId="478"/>
          <ac:grpSpMkLst>
            <pc:docMk/>
            <pc:sldMk cId="1189202851" sldId="1448943278"/>
            <ac:grpSpMk id="4" creationId="{CD0FE0CC-4E0A-BE74-2E26-2D2611953364}"/>
          </ac:grpSpMkLst>
        </pc:grpChg>
        <pc:picChg chg="mod topLvl">
          <ac:chgData name="Oscar Llorente Gonzalez" userId="e1d48c7f-7de1-49f5-ba88-07a54202ac7d" providerId="ADAL" clId="{687C44E3-E928-4291-876B-459B6072EC69}" dt="2024-08-27T16:33:35.170" v="3" actId="478"/>
          <ac:picMkLst>
            <pc:docMk/>
            <pc:sldMk cId="1189202851" sldId="1448943278"/>
            <ac:picMk id="5" creationId="{BB0AFE47-0FF5-4289-F007-BFF3F79BE55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10C3C-8DDD-4C69-808E-7AD627746B1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3" csCatId="mainScheme" phldr="1"/>
      <dgm:spPr/>
    </dgm:pt>
    <dgm:pt modelId="{AC7A6FC8-6653-4F92-BF40-EB9946E0A81E}">
      <dgm:prSet phldrT="[Text]"/>
      <dgm:spPr/>
      <dgm:t>
        <a:bodyPr/>
        <a:lstStyle/>
        <a:p>
          <a:r>
            <a:rPr lang="en-US" dirty="0"/>
            <a:t>Unreliable prediction</a:t>
          </a:r>
          <a:endParaRPr lang="es-ES" dirty="0"/>
        </a:p>
      </dgm:t>
    </dgm:pt>
    <dgm:pt modelId="{C53234BF-3310-4CB2-B7D4-5284B9F4376C}" type="parTrans" cxnId="{DF6CEDB2-0FA4-4404-813D-BAAD4C50504D}">
      <dgm:prSet/>
      <dgm:spPr/>
      <dgm:t>
        <a:bodyPr/>
        <a:lstStyle/>
        <a:p>
          <a:endParaRPr lang="es-ES"/>
        </a:p>
      </dgm:t>
    </dgm:pt>
    <dgm:pt modelId="{6EE07E01-6EEF-4653-8376-6DDC29807AAB}" type="sibTrans" cxnId="{DF6CEDB2-0FA4-4404-813D-BAAD4C50504D}">
      <dgm:prSet/>
      <dgm:spPr/>
      <dgm:t>
        <a:bodyPr/>
        <a:lstStyle/>
        <a:p>
          <a:endParaRPr lang="es-ES"/>
        </a:p>
      </dgm:t>
    </dgm:pt>
    <dgm:pt modelId="{78684FEC-0718-4EFB-8B32-EE33AC598B3D}">
      <dgm:prSet phldrT="[Text]"/>
      <dgm:spPr/>
      <dgm:t>
        <a:bodyPr/>
        <a:lstStyle/>
        <a:p>
          <a:r>
            <a:rPr lang="en-US" dirty="0"/>
            <a:t>Reliable prediction</a:t>
          </a:r>
          <a:endParaRPr lang="es-ES" dirty="0"/>
        </a:p>
      </dgm:t>
    </dgm:pt>
    <dgm:pt modelId="{9E614042-8C6E-45AE-9DF9-11C89C82F017}" type="parTrans" cxnId="{C8A40668-C081-4CDC-AE2A-6058458806D0}">
      <dgm:prSet/>
      <dgm:spPr/>
      <dgm:t>
        <a:bodyPr/>
        <a:lstStyle/>
        <a:p>
          <a:endParaRPr lang="es-ES"/>
        </a:p>
      </dgm:t>
    </dgm:pt>
    <dgm:pt modelId="{0CE4B5C7-27FD-4C9B-899D-7DF3BEF1B86B}" type="sibTrans" cxnId="{C8A40668-C081-4CDC-AE2A-6058458806D0}">
      <dgm:prSet/>
      <dgm:spPr/>
      <dgm:t>
        <a:bodyPr/>
        <a:lstStyle/>
        <a:p>
          <a:endParaRPr lang="es-ES"/>
        </a:p>
      </dgm:t>
    </dgm:pt>
    <dgm:pt modelId="{B66FA43D-52AB-4728-A142-805851514A83}">
      <dgm:prSet phldrT="[Text]"/>
      <dgm:spPr/>
      <dgm:t>
        <a:bodyPr/>
        <a:lstStyle/>
        <a:p>
          <a:r>
            <a:rPr lang="en-US" dirty="0"/>
            <a:t>Lack of confidence</a:t>
          </a:r>
          <a:endParaRPr lang="es-ES" dirty="0"/>
        </a:p>
      </dgm:t>
    </dgm:pt>
    <dgm:pt modelId="{D1BAB4CF-272D-47CB-97D0-3645BD72C26F}" type="parTrans" cxnId="{AD33A10A-1662-4C6B-BF00-8C7C788B721C}">
      <dgm:prSet/>
      <dgm:spPr/>
      <dgm:t>
        <a:bodyPr/>
        <a:lstStyle/>
        <a:p>
          <a:endParaRPr lang="es-ES"/>
        </a:p>
      </dgm:t>
    </dgm:pt>
    <dgm:pt modelId="{42E350D4-E8C7-4999-9B98-5BA83A7867C7}" type="sibTrans" cxnId="{AD33A10A-1662-4C6B-BF00-8C7C788B721C}">
      <dgm:prSet/>
      <dgm:spPr/>
      <dgm:t>
        <a:bodyPr/>
        <a:lstStyle/>
        <a:p>
          <a:endParaRPr lang="es-ES"/>
        </a:p>
      </dgm:t>
    </dgm:pt>
    <dgm:pt modelId="{27E26AE4-2BC5-442A-8681-E8CA8D28D339}" type="pres">
      <dgm:prSet presAssocID="{79E10C3C-8DDD-4C69-808E-7AD627746B19}" presName="Name0" presStyleCnt="0">
        <dgm:presLayoutVars>
          <dgm:dir/>
          <dgm:resizeHandles val="exact"/>
        </dgm:presLayoutVars>
      </dgm:prSet>
      <dgm:spPr/>
    </dgm:pt>
    <dgm:pt modelId="{4F392796-156F-451D-9C46-98B7B964FDD2}" type="pres">
      <dgm:prSet presAssocID="{79E10C3C-8DDD-4C69-808E-7AD627746B19}" presName="vNodes" presStyleCnt="0"/>
      <dgm:spPr/>
    </dgm:pt>
    <dgm:pt modelId="{96E6BC1E-0F1B-4C88-B0E2-2387ED5674EB}" type="pres">
      <dgm:prSet presAssocID="{AC7A6FC8-6653-4F92-BF40-EB9946E0A81E}" presName="node" presStyleLbl="node1" presStyleIdx="0" presStyleCnt="3">
        <dgm:presLayoutVars>
          <dgm:bulletEnabled val="1"/>
        </dgm:presLayoutVars>
      </dgm:prSet>
      <dgm:spPr/>
    </dgm:pt>
    <dgm:pt modelId="{8701E4FD-E406-41D4-B202-E4DB8A0BA04B}" type="pres">
      <dgm:prSet presAssocID="{6EE07E01-6EEF-4653-8376-6DDC29807AAB}" presName="spacerT" presStyleCnt="0"/>
      <dgm:spPr/>
    </dgm:pt>
    <dgm:pt modelId="{567C9455-10BC-4AD8-919D-E94999536ED7}" type="pres">
      <dgm:prSet presAssocID="{6EE07E01-6EEF-4653-8376-6DDC29807AAB}" presName="sibTrans" presStyleLbl="sibTrans2D1" presStyleIdx="0" presStyleCnt="2"/>
      <dgm:spPr/>
    </dgm:pt>
    <dgm:pt modelId="{74520AD6-811E-47AD-B99C-F75D8D126ABA}" type="pres">
      <dgm:prSet presAssocID="{6EE07E01-6EEF-4653-8376-6DDC29807AAB}" presName="spacerB" presStyleCnt="0"/>
      <dgm:spPr/>
    </dgm:pt>
    <dgm:pt modelId="{0D2FDE4B-217C-44AE-B0A3-3E2595A77FBD}" type="pres">
      <dgm:prSet presAssocID="{78684FEC-0718-4EFB-8B32-EE33AC598B3D}" presName="node" presStyleLbl="node1" presStyleIdx="1" presStyleCnt="3">
        <dgm:presLayoutVars>
          <dgm:bulletEnabled val="1"/>
        </dgm:presLayoutVars>
      </dgm:prSet>
      <dgm:spPr/>
    </dgm:pt>
    <dgm:pt modelId="{26391A63-F89F-4F5D-9B6C-71072193048C}" type="pres">
      <dgm:prSet presAssocID="{79E10C3C-8DDD-4C69-808E-7AD627746B19}" presName="sibTransLast" presStyleLbl="sibTrans2D1" presStyleIdx="1" presStyleCnt="2"/>
      <dgm:spPr/>
    </dgm:pt>
    <dgm:pt modelId="{D0A6271B-1EF5-4120-96C9-D3B94290EA1E}" type="pres">
      <dgm:prSet presAssocID="{79E10C3C-8DDD-4C69-808E-7AD627746B19}" presName="connectorText" presStyleLbl="sibTrans2D1" presStyleIdx="1" presStyleCnt="2"/>
      <dgm:spPr/>
    </dgm:pt>
    <dgm:pt modelId="{3A0214EB-C6F0-4240-B6D5-9A3C3E83CF86}" type="pres">
      <dgm:prSet presAssocID="{79E10C3C-8DDD-4C69-808E-7AD627746B1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D33A10A-1662-4C6B-BF00-8C7C788B721C}" srcId="{79E10C3C-8DDD-4C69-808E-7AD627746B19}" destId="{B66FA43D-52AB-4728-A142-805851514A83}" srcOrd="2" destOrd="0" parTransId="{D1BAB4CF-272D-47CB-97D0-3645BD72C26F}" sibTransId="{42E350D4-E8C7-4999-9B98-5BA83A7867C7}"/>
    <dgm:cxn modelId="{E9FCAB40-5248-4902-B449-A43B9E0A8855}" type="presOf" srcId="{78684FEC-0718-4EFB-8B32-EE33AC598B3D}" destId="{0D2FDE4B-217C-44AE-B0A3-3E2595A77FBD}" srcOrd="0" destOrd="0" presId="urn:microsoft.com/office/officeart/2005/8/layout/equation2"/>
    <dgm:cxn modelId="{C8A40668-C081-4CDC-AE2A-6058458806D0}" srcId="{79E10C3C-8DDD-4C69-808E-7AD627746B19}" destId="{78684FEC-0718-4EFB-8B32-EE33AC598B3D}" srcOrd="1" destOrd="0" parTransId="{9E614042-8C6E-45AE-9DF9-11C89C82F017}" sibTransId="{0CE4B5C7-27FD-4C9B-899D-7DF3BEF1B86B}"/>
    <dgm:cxn modelId="{56B8D56A-A9CD-4965-BDED-60FF58A774BD}" type="presOf" srcId="{0CE4B5C7-27FD-4C9B-899D-7DF3BEF1B86B}" destId="{26391A63-F89F-4F5D-9B6C-71072193048C}" srcOrd="0" destOrd="0" presId="urn:microsoft.com/office/officeart/2005/8/layout/equation2"/>
    <dgm:cxn modelId="{8F55AB84-843A-474B-A42B-14EDB0BBDECC}" type="presOf" srcId="{6EE07E01-6EEF-4653-8376-6DDC29807AAB}" destId="{567C9455-10BC-4AD8-919D-E94999536ED7}" srcOrd="0" destOrd="0" presId="urn:microsoft.com/office/officeart/2005/8/layout/equation2"/>
    <dgm:cxn modelId="{374C3CA7-9576-48D3-9003-7C0A32DEA263}" type="presOf" srcId="{0CE4B5C7-27FD-4C9B-899D-7DF3BEF1B86B}" destId="{D0A6271B-1EF5-4120-96C9-D3B94290EA1E}" srcOrd="1" destOrd="0" presId="urn:microsoft.com/office/officeart/2005/8/layout/equation2"/>
    <dgm:cxn modelId="{8B0B56A7-A477-47CF-A392-05761C2864D4}" type="presOf" srcId="{AC7A6FC8-6653-4F92-BF40-EB9946E0A81E}" destId="{96E6BC1E-0F1B-4C88-B0E2-2387ED5674EB}" srcOrd="0" destOrd="0" presId="urn:microsoft.com/office/officeart/2005/8/layout/equation2"/>
    <dgm:cxn modelId="{DF6CEDB2-0FA4-4404-813D-BAAD4C50504D}" srcId="{79E10C3C-8DDD-4C69-808E-7AD627746B19}" destId="{AC7A6FC8-6653-4F92-BF40-EB9946E0A81E}" srcOrd="0" destOrd="0" parTransId="{C53234BF-3310-4CB2-B7D4-5284B9F4376C}" sibTransId="{6EE07E01-6EEF-4653-8376-6DDC29807AAB}"/>
    <dgm:cxn modelId="{6020B4E4-7DE2-479E-B31E-260C3CD73696}" type="presOf" srcId="{79E10C3C-8DDD-4C69-808E-7AD627746B19}" destId="{27E26AE4-2BC5-442A-8681-E8CA8D28D339}" srcOrd="0" destOrd="0" presId="urn:microsoft.com/office/officeart/2005/8/layout/equation2"/>
    <dgm:cxn modelId="{7C1F58EA-F15E-45B0-94E3-9D9670F116A1}" type="presOf" srcId="{B66FA43D-52AB-4728-A142-805851514A83}" destId="{3A0214EB-C6F0-4240-B6D5-9A3C3E83CF86}" srcOrd="0" destOrd="0" presId="urn:microsoft.com/office/officeart/2005/8/layout/equation2"/>
    <dgm:cxn modelId="{B92CC122-FB51-4737-8AD4-238359631500}" type="presParOf" srcId="{27E26AE4-2BC5-442A-8681-E8CA8D28D339}" destId="{4F392796-156F-451D-9C46-98B7B964FDD2}" srcOrd="0" destOrd="0" presId="urn:microsoft.com/office/officeart/2005/8/layout/equation2"/>
    <dgm:cxn modelId="{952AA733-D084-4B07-B053-B0089788784A}" type="presParOf" srcId="{4F392796-156F-451D-9C46-98B7B964FDD2}" destId="{96E6BC1E-0F1B-4C88-B0E2-2387ED5674EB}" srcOrd="0" destOrd="0" presId="urn:microsoft.com/office/officeart/2005/8/layout/equation2"/>
    <dgm:cxn modelId="{1B76C767-2171-45B1-970C-7240E001077B}" type="presParOf" srcId="{4F392796-156F-451D-9C46-98B7B964FDD2}" destId="{8701E4FD-E406-41D4-B202-E4DB8A0BA04B}" srcOrd="1" destOrd="0" presId="urn:microsoft.com/office/officeart/2005/8/layout/equation2"/>
    <dgm:cxn modelId="{7A564DCE-0CA2-4340-9CAE-76A71C06D30D}" type="presParOf" srcId="{4F392796-156F-451D-9C46-98B7B964FDD2}" destId="{567C9455-10BC-4AD8-919D-E94999536ED7}" srcOrd="2" destOrd="0" presId="urn:microsoft.com/office/officeart/2005/8/layout/equation2"/>
    <dgm:cxn modelId="{B5B26C44-6CE2-44FF-AEF4-4E0D545369E1}" type="presParOf" srcId="{4F392796-156F-451D-9C46-98B7B964FDD2}" destId="{74520AD6-811E-47AD-B99C-F75D8D126ABA}" srcOrd="3" destOrd="0" presId="urn:microsoft.com/office/officeart/2005/8/layout/equation2"/>
    <dgm:cxn modelId="{80DAA6AA-A411-428D-9F39-3A3313E291D4}" type="presParOf" srcId="{4F392796-156F-451D-9C46-98B7B964FDD2}" destId="{0D2FDE4B-217C-44AE-B0A3-3E2595A77FBD}" srcOrd="4" destOrd="0" presId="urn:microsoft.com/office/officeart/2005/8/layout/equation2"/>
    <dgm:cxn modelId="{CD6254AA-D189-4573-9DD4-1F32572F0122}" type="presParOf" srcId="{27E26AE4-2BC5-442A-8681-E8CA8D28D339}" destId="{26391A63-F89F-4F5D-9B6C-71072193048C}" srcOrd="1" destOrd="0" presId="urn:microsoft.com/office/officeart/2005/8/layout/equation2"/>
    <dgm:cxn modelId="{99DE43A8-1CA2-4179-8C70-DCF1D9553926}" type="presParOf" srcId="{26391A63-F89F-4F5D-9B6C-71072193048C}" destId="{D0A6271B-1EF5-4120-96C9-D3B94290EA1E}" srcOrd="0" destOrd="0" presId="urn:microsoft.com/office/officeart/2005/8/layout/equation2"/>
    <dgm:cxn modelId="{15C5B014-206A-4C46-9E0F-BFD81E6302C5}" type="presParOf" srcId="{27E26AE4-2BC5-442A-8681-E8CA8D28D339}" destId="{3A0214EB-C6F0-4240-B6D5-9A3C3E83CF8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0F4A1-0A35-457A-8724-ED5B50DBE0C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BCD5617-F942-46A0-9FA8-CC5708D4D016}">
      <dgm:prSet phldrT="[Text]"/>
      <dgm:spPr/>
      <dgm:t>
        <a:bodyPr/>
        <a:lstStyle/>
        <a:p>
          <a:r>
            <a:rPr lang="en-US" dirty="0">
              <a:latin typeface="Ericsson Hilda" panose="00000500000000000000" pitchFamily="2" charset="0"/>
            </a:rPr>
            <a:t>Give single predictions</a:t>
          </a:r>
          <a:endParaRPr lang="es-ES" dirty="0">
            <a:latin typeface="Ericsson Hilda" panose="00000500000000000000" pitchFamily="2" charset="0"/>
          </a:endParaRPr>
        </a:p>
      </dgm:t>
    </dgm:pt>
    <dgm:pt modelId="{5327F696-F487-411D-897B-DB12191F587B}" type="parTrans" cxnId="{0ACCF074-78ED-49E8-8E6E-10633E092A17}">
      <dgm:prSet/>
      <dgm:spPr/>
      <dgm:t>
        <a:bodyPr/>
        <a:lstStyle/>
        <a:p>
          <a:endParaRPr lang="es-ES"/>
        </a:p>
      </dgm:t>
    </dgm:pt>
    <dgm:pt modelId="{AB00B3E6-E758-49A0-8285-CA773F23DCCA}" type="sibTrans" cxnId="{0ACCF074-78ED-49E8-8E6E-10633E092A17}">
      <dgm:prSet/>
      <dgm:spPr/>
      <dgm:t>
        <a:bodyPr/>
        <a:lstStyle/>
        <a:p>
          <a:endParaRPr lang="es-ES"/>
        </a:p>
      </dgm:t>
    </dgm:pt>
    <dgm:pt modelId="{B3A98FA0-9967-4A66-A065-246B595A2246}">
      <dgm:prSet phldrT="[Text]"/>
      <dgm:spPr/>
      <dgm:t>
        <a:bodyPr/>
        <a:lstStyle/>
        <a:p>
          <a:r>
            <a:rPr lang="en-US" dirty="0">
              <a:latin typeface="Ericsson Hilda" panose="00000500000000000000" pitchFamily="2" charset="0"/>
            </a:rPr>
            <a:t>Give specific confidence intervals for each prediction</a:t>
          </a:r>
          <a:endParaRPr lang="es-ES" dirty="0">
            <a:latin typeface="Ericsson Hilda" panose="00000500000000000000" pitchFamily="2" charset="0"/>
          </a:endParaRPr>
        </a:p>
      </dgm:t>
    </dgm:pt>
    <dgm:pt modelId="{9B9E0E79-0FBB-44AF-91FE-8E616A19BD01}" type="parTrans" cxnId="{230351E8-6410-4518-8EB8-6D6F85BE7475}">
      <dgm:prSet/>
      <dgm:spPr/>
      <dgm:t>
        <a:bodyPr/>
        <a:lstStyle/>
        <a:p>
          <a:endParaRPr lang="es-ES"/>
        </a:p>
      </dgm:t>
    </dgm:pt>
    <dgm:pt modelId="{4A49D7DA-23E9-4E5F-A6B3-7EAE98A8DB10}" type="sibTrans" cxnId="{230351E8-6410-4518-8EB8-6D6F85BE7475}">
      <dgm:prSet/>
      <dgm:spPr/>
      <dgm:t>
        <a:bodyPr/>
        <a:lstStyle/>
        <a:p>
          <a:endParaRPr lang="es-ES"/>
        </a:p>
      </dgm:t>
    </dgm:pt>
    <dgm:pt modelId="{175DA8AD-6149-4D7B-A1D8-3B157D490D9B}" type="pres">
      <dgm:prSet presAssocID="{0080F4A1-0A35-457A-8724-ED5B50DBE0C5}" presName="CompostProcess" presStyleCnt="0">
        <dgm:presLayoutVars>
          <dgm:dir/>
          <dgm:resizeHandles val="exact"/>
        </dgm:presLayoutVars>
      </dgm:prSet>
      <dgm:spPr/>
    </dgm:pt>
    <dgm:pt modelId="{ED94C7C1-A8E2-4851-BAE1-0D7E0C72D9C1}" type="pres">
      <dgm:prSet presAssocID="{0080F4A1-0A35-457A-8724-ED5B50DBE0C5}" presName="arrow" presStyleLbl="bgShp" presStyleIdx="0" presStyleCnt="1"/>
      <dgm:spPr/>
    </dgm:pt>
    <dgm:pt modelId="{C6A9BC46-5744-4A30-8899-7577A2C147EE}" type="pres">
      <dgm:prSet presAssocID="{0080F4A1-0A35-457A-8724-ED5B50DBE0C5}" presName="linearProcess" presStyleCnt="0"/>
      <dgm:spPr/>
    </dgm:pt>
    <dgm:pt modelId="{12B514A9-A08F-469B-ADCA-900DA8464E81}" type="pres">
      <dgm:prSet presAssocID="{FBCD5617-F942-46A0-9FA8-CC5708D4D016}" presName="textNode" presStyleLbl="node1" presStyleIdx="0" presStyleCnt="2">
        <dgm:presLayoutVars>
          <dgm:bulletEnabled val="1"/>
        </dgm:presLayoutVars>
      </dgm:prSet>
      <dgm:spPr/>
    </dgm:pt>
    <dgm:pt modelId="{0354E67E-95E7-4B6A-96F8-D7B23EBAFC56}" type="pres">
      <dgm:prSet presAssocID="{AB00B3E6-E758-49A0-8285-CA773F23DCCA}" presName="sibTrans" presStyleCnt="0"/>
      <dgm:spPr/>
    </dgm:pt>
    <dgm:pt modelId="{FD778AD9-A073-443E-A685-26CEA673FD92}" type="pres">
      <dgm:prSet presAssocID="{B3A98FA0-9967-4A66-A065-246B595A224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B1B18428-3DD5-41E6-9CB8-93372DCAAA23}" type="presOf" srcId="{FBCD5617-F942-46A0-9FA8-CC5708D4D016}" destId="{12B514A9-A08F-469B-ADCA-900DA8464E81}" srcOrd="0" destOrd="0" presId="urn:microsoft.com/office/officeart/2005/8/layout/hProcess9"/>
    <dgm:cxn modelId="{938B5B54-B751-4B3C-A729-8C8C95C2DEA8}" type="presOf" srcId="{B3A98FA0-9967-4A66-A065-246B595A2246}" destId="{FD778AD9-A073-443E-A685-26CEA673FD92}" srcOrd="0" destOrd="0" presId="urn:microsoft.com/office/officeart/2005/8/layout/hProcess9"/>
    <dgm:cxn modelId="{0ACCF074-78ED-49E8-8E6E-10633E092A17}" srcId="{0080F4A1-0A35-457A-8724-ED5B50DBE0C5}" destId="{FBCD5617-F942-46A0-9FA8-CC5708D4D016}" srcOrd="0" destOrd="0" parTransId="{5327F696-F487-411D-897B-DB12191F587B}" sibTransId="{AB00B3E6-E758-49A0-8285-CA773F23DCCA}"/>
    <dgm:cxn modelId="{7ABC66D2-D612-44A5-BCAB-88E36446F5FE}" type="presOf" srcId="{0080F4A1-0A35-457A-8724-ED5B50DBE0C5}" destId="{175DA8AD-6149-4D7B-A1D8-3B157D490D9B}" srcOrd="0" destOrd="0" presId="urn:microsoft.com/office/officeart/2005/8/layout/hProcess9"/>
    <dgm:cxn modelId="{230351E8-6410-4518-8EB8-6D6F85BE7475}" srcId="{0080F4A1-0A35-457A-8724-ED5B50DBE0C5}" destId="{B3A98FA0-9967-4A66-A065-246B595A2246}" srcOrd="1" destOrd="0" parTransId="{9B9E0E79-0FBB-44AF-91FE-8E616A19BD01}" sibTransId="{4A49D7DA-23E9-4E5F-A6B3-7EAE98A8DB10}"/>
    <dgm:cxn modelId="{86B719BA-49F3-4F73-A46B-FE06E70A8E71}" type="presParOf" srcId="{175DA8AD-6149-4D7B-A1D8-3B157D490D9B}" destId="{ED94C7C1-A8E2-4851-BAE1-0D7E0C72D9C1}" srcOrd="0" destOrd="0" presId="urn:microsoft.com/office/officeart/2005/8/layout/hProcess9"/>
    <dgm:cxn modelId="{F5BECBEA-ADD7-4BF9-8328-5A59ADF47FFD}" type="presParOf" srcId="{175DA8AD-6149-4D7B-A1D8-3B157D490D9B}" destId="{C6A9BC46-5744-4A30-8899-7577A2C147EE}" srcOrd="1" destOrd="0" presId="urn:microsoft.com/office/officeart/2005/8/layout/hProcess9"/>
    <dgm:cxn modelId="{ED4D1151-5336-49EF-BF14-F535B916FFE9}" type="presParOf" srcId="{C6A9BC46-5744-4A30-8899-7577A2C147EE}" destId="{12B514A9-A08F-469B-ADCA-900DA8464E81}" srcOrd="0" destOrd="0" presId="urn:microsoft.com/office/officeart/2005/8/layout/hProcess9"/>
    <dgm:cxn modelId="{D1E0A170-459C-439E-B61B-9DD60E92BC41}" type="presParOf" srcId="{C6A9BC46-5744-4A30-8899-7577A2C147EE}" destId="{0354E67E-95E7-4B6A-96F8-D7B23EBAFC56}" srcOrd="1" destOrd="0" presId="urn:microsoft.com/office/officeart/2005/8/layout/hProcess9"/>
    <dgm:cxn modelId="{E21396E9-CC0C-4A01-900A-2D6392246A87}" type="presParOf" srcId="{C6A9BC46-5744-4A30-8899-7577A2C147EE}" destId="{FD778AD9-A073-443E-A685-26CEA673FD9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0F4A1-0A35-457A-8724-ED5B50DBE0C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BCD5617-F942-46A0-9FA8-CC5708D4D016}">
      <dgm:prSet phldrT="[Text]"/>
      <dgm:spPr/>
      <dgm:t>
        <a:bodyPr/>
        <a:lstStyle/>
        <a:p>
          <a:r>
            <a:rPr lang="en-US" dirty="0">
              <a:latin typeface="Ericsson Hilda" panose="00000500000000000000" pitchFamily="2" charset="0"/>
            </a:rPr>
            <a:t>Prediction</a:t>
          </a:r>
          <a:endParaRPr lang="es-ES" dirty="0">
            <a:latin typeface="Ericsson Hilda" panose="00000500000000000000" pitchFamily="2" charset="0"/>
          </a:endParaRPr>
        </a:p>
      </dgm:t>
    </dgm:pt>
    <dgm:pt modelId="{5327F696-F487-411D-897B-DB12191F587B}" type="parTrans" cxnId="{0ACCF074-78ED-49E8-8E6E-10633E092A17}">
      <dgm:prSet/>
      <dgm:spPr/>
      <dgm:t>
        <a:bodyPr/>
        <a:lstStyle/>
        <a:p>
          <a:endParaRPr lang="es-ES"/>
        </a:p>
      </dgm:t>
    </dgm:pt>
    <dgm:pt modelId="{AB00B3E6-E758-49A0-8285-CA773F23DCCA}" type="sibTrans" cxnId="{0ACCF074-78ED-49E8-8E6E-10633E092A17}">
      <dgm:prSet/>
      <dgm:spPr/>
      <dgm:t>
        <a:bodyPr/>
        <a:lstStyle/>
        <a:p>
          <a:endParaRPr lang="es-ES"/>
        </a:p>
      </dgm:t>
    </dgm:pt>
    <dgm:pt modelId="{175DA8AD-6149-4D7B-A1D8-3B157D490D9B}" type="pres">
      <dgm:prSet presAssocID="{0080F4A1-0A35-457A-8724-ED5B50DBE0C5}" presName="CompostProcess" presStyleCnt="0">
        <dgm:presLayoutVars>
          <dgm:dir/>
          <dgm:resizeHandles val="exact"/>
        </dgm:presLayoutVars>
      </dgm:prSet>
      <dgm:spPr/>
    </dgm:pt>
    <dgm:pt modelId="{ED94C7C1-A8E2-4851-BAE1-0D7E0C72D9C1}" type="pres">
      <dgm:prSet presAssocID="{0080F4A1-0A35-457A-8724-ED5B50DBE0C5}" presName="arrow" presStyleLbl="bgShp" presStyleIdx="0" presStyleCnt="1" custLinFactX="-47351" custLinFactY="47382" custLinFactNeighborX="-100000" custLinFactNeighborY="100000"/>
      <dgm:spPr/>
    </dgm:pt>
    <dgm:pt modelId="{C6A9BC46-5744-4A30-8899-7577A2C147EE}" type="pres">
      <dgm:prSet presAssocID="{0080F4A1-0A35-457A-8724-ED5B50DBE0C5}" presName="linearProcess" presStyleCnt="0"/>
      <dgm:spPr/>
    </dgm:pt>
    <dgm:pt modelId="{12B514A9-A08F-469B-ADCA-900DA8464E81}" type="pres">
      <dgm:prSet presAssocID="{FBCD5617-F942-46A0-9FA8-CC5708D4D016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B1B18428-3DD5-41E6-9CB8-93372DCAAA23}" type="presOf" srcId="{FBCD5617-F942-46A0-9FA8-CC5708D4D016}" destId="{12B514A9-A08F-469B-ADCA-900DA8464E81}" srcOrd="0" destOrd="0" presId="urn:microsoft.com/office/officeart/2005/8/layout/hProcess9"/>
    <dgm:cxn modelId="{0ACCF074-78ED-49E8-8E6E-10633E092A17}" srcId="{0080F4A1-0A35-457A-8724-ED5B50DBE0C5}" destId="{FBCD5617-F942-46A0-9FA8-CC5708D4D016}" srcOrd="0" destOrd="0" parTransId="{5327F696-F487-411D-897B-DB12191F587B}" sibTransId="{AB00B3E6-E758-49A0-8285-CA773F23DCCA}"/>
    <dgm:cxn modelId="{7ABC66D2-D612-44A5-BCAB-88E36446F5FE}" type="presOf" srcId="{0080F4A1-0A35-457A-8724-ED5B50DBE0C5}" destId="{175DA8AD-6149-4D7B-A1D8-3B157D490D9B}" srcOrd="0" destOrd="0" presId="urn:microsoft.com/office/officeart/2005/8/layout/hProcess9"/>
    <dgm:cxn modelId="{86B719BA-49F3-4F73-A46B-FE06E70A8E71}" type="presParOf" srcId="{175DA8AD-6149-4D7B-A1D8-3B157D490D9B}" destId="{ED94C7C1-A8E2-4851-BAE1-0D7E0C72D9C1}" srcOrd="0" destOrd="0" presId="urn:microsoft.com/office/officeart/2005/8/layout/hProcess9"/>
    <dgm:cxn modelId="{F5BECBEA-ADD7-4BF9-8328-5A59ADF47FFD}" type="presParOf" srcId="{175DA8AD-6149-4D7B-A1D8-3B157D490D9B}" destId="{C6A9BC46-5744-4A30-8899-7577A2C147EE}" srcOrd="1" destOrd="0" presId="urn:microsoft.com/office/officeart/2005/8/layout/hProcess9"/>
    <dgm:cxn modelId="{ED4D1151-5336-49EF-BF14-F535B916FFE9}" type="presParOf" srcId="{C6A9BC46-5744-4A30-8899-7577A2C147EE}" destId="{12B514A9-A08F-469B-ADCA-900DA8464E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80F4A1-0A35-457A-8724-ED5B50DBE0C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BCD5617-F942-46A0-9FA8-CC5708D4D016}">
      <dgm:prSet phldrT="[Text]"/>
      <dgm:spPr/>
      <dgm:t>
        <a:bodyPr/>
        <a:lstStyle/>
        <a:p>
          <a:r>
            <a:rPr lang="en-US" dirty="0">
              <a:latin typeface="Ericsson Hilda" panose="00000500000000000000" pitchFamily="2" charset="0"/>
            </a:rPr>
            <a:t>Prediction</a:t>
          </a:r>
          <a:endParaRPr lang="es-ES" dirty="0">
            <a:latin typeface="Ericsson Hilda" panose="00000500000000000000" pitchFamily="2" charset="0"/>
          </a:endParaRPr>
        </a:p>
      </dgm:t>
    </dgm:pt>
    <dgm:pt modelId="{5327F696-F487-411D-897B-DB12191F587B}" type="parTrans" cxnId="{0ACCF074-78ED-49E8-8E6E-10633E092A17}">
      <dgm:prSet/>
      <dgm:spPr/>
      <dgm:t>
        <a:bodyPr/>
        <a:lstStyle/>
        <a:p>
          <a:endParaRPr lang="es-ES"/>
        </a:p>
      </dgm:t>
    </dgm:pt>
    <dgm:pt modelId="{AB00B3E6-E758-49A0-8285-CA773F23DCCA}" type="sibTrans" cxnId="{0ACCF074-78ED-49E8-8E6E-10633E092A17}">
      <dgm:prSet/>
      <dgm:spPr/>
      <dgm:t>
        <a:bodyPr/>
        <a:lstStyle/>
        <a:p>
          <a:endParaRPr lang="es-ES"/>
        </a:p>
      </dgm:t>
    </dgm:pt>
    <dgm:pt modelId="{175DA8AD-6149-4D7B-A1D8-3B157D490D9B}" type="pres">
      <dgm:prSet presAssocID="{0080F4A1-0A35-457A-8724-ED5B50DBE0C5}" presName="CompostProcess" presStyleCnt="0">
        <dgm:presLayoutVars>
          <dgm:dir/>
          <dgm:resizeHandles val="exact"/>
        </dgm:presLayoutVars>
      </dgm:prSet>
      <dgm:spPr/>
    </dgm:pt>
    <dgm:pt modelId="{ED94C7C1-A8E2-4851-BAE1-0D7E0C72D9C1}" type="pres">
      <dgm:prSet presAssocID="{0080F4A1-0A35-457A-8724-ED5B50DBE0C5}" presName="arrow" presStyleLbl="bgShp" presStyleIdx="0" presStyleCnt="1" custLinFactX="-47351" custLinFactY="47382" custLinFactNeighborX="-100000" custLinFactNeighborY="100000"/>
      <dgm:spPr/>
    </dgm:pt>
    <dgm:pt modelId="{C6A9BC46-5744-4A30-8899-7577A2C147EE}" type="pres">
      <dgm:prSet presAssocID="{0080F4A1-0A35-457A-8724-ED5B50DBE0C5}" presName="linearProcess" presStyleCnt="0"/>
      <dgm:spPr/>
    </dgm:pt>
    <dgm:pt modelId="{12B514A9-A08F-469B-ADCA-900DA8464E81}" type="pres">
      <dgm:prSet presAssocID="{FBCD5617-F942-46A0-9FA8-CC5708D4D016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B1B18428-3DD5-41E6-9CB8-93372DCAAA23}" type="presOf" srcId="{FBCD5617-F942-46A0-9FA8-CC5708D4D016}" destId="{12B514A9-A08F-469B-ADCA-900DA8464E81}" srcOrd="0" destOrd="0" presId="urn:microsoft.com/office/officeart/2005/8/layout/hProcess9"/>
    <dgm:cxn modelId="{0ACCF074-78ED-49E8-8E6E-10633E092A17}" srcId="{0080F4A1-0A35-457A-8724-ED5B50DBE0C5}" destId="{FBCD5617-F942-46A0-9FA8-CC5708D4D016}" srcOrd="0" destOrd="0" parTransId="{5327F696-F487-411D-897B-DB12191F587B}" sibTransId="{AB00B3E6-E758-49A0-8285-CA773F23DCCA}"/>
    <dgm:cxn modelId="{7ABC66D2-D612-44A5-BCAB-88E36446F5FE}" type="presOf" srcId="{0080F4A1-0A35-457A-8724-ED5B50DBE0C5}" destId="{175DA8AD-6149-4D7B-A1D8-3B157D490D9B}" srcOrd="0" destOrd="0" presId="urn:microsoft.com/office/officeart/2005/8/layout/hProcess9"/>
    <dgm:cxn modelId="{86B719BA-49F3-4F73-A46B-FE06E70A8E71}" type="presParOf" srcId="{175DA8AD-6149-4D7B-A1D8-3B157D490D9B}" destId="{ED94C7C1-A8E2-4851-BAE1-0D7E0C72D9C1}" srcOrd="0" destOrd="0" presId="urn:microsoft.com/office/officeart/2005/8/layout/hProcess9"/>
    <dgm:cxn modelId="{F5BECBEA-ADD7-4BF9-8328-5A59ADF47FFD}" type="presParOf" srcId="{175DA8AD-6149-4D7B-A1D8-3B157D490D9B}" destId="{C6A9BC46-5744-4A30-8899-7577A2C147EE}" srcOrd="1" destOrd="0" presId="urn:microsoft.com/office/officeart/2005/8/layout/hProcess9"/>
    <dgm:cxn modelId="{ED4D1151-5336-49EF-BF14-F535B916FFE9}" type="presParOf" srcId="{C6A9BC46-5744-4A30-8899-7577A2C147EE}" destId="{12B514A9-A08F-469B-ADCA-900DA8464E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80F4A1-0A35-457A-8724-ED5B50DBE0C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BCD5617-F942-46A0-9FA8-CC5708D4D016}">
      <dgm:prSet phldrT="[Text]"/>
      <dgm:spPr/>
      <dgm:t>
        <a:bodyPr/>
        <a:lstStyle/>
        <a:p>
          <a:r>
            <a:rPr lang="en-US" dirty="0">
              <a:latin typeface="Ericsson Hilda" panose="00000500000000000000" pitchFamily="2" charset="0"/>
            </a:rPr>
            <a:t>Prediction</a:t>
          </a:r>
          <a:endParaRPr lang="es-ES" dirty="0">
            <a:latin typeface="Ericsson Hilda" panose="00000500000000000000" pitchFamily="2" charset="0"/>
          </a:endParaRPr>
        </a:p>
      </dgm:t>
    </dgm:pt>
    <dgm:pt modelId="{5327F696-F487-411D-897B-DB12191F587B}" type="parTrans" cxnId="{0ACCF074-78ED-49E8-8E6E-10633E092A17}">
      <dgm:prSet/>
      <dgm:spPr/>
      <dgm:t>
        <a:bodyPr/>
        <a:lstStyle/>
        <a:p>
          <a:endParaRPr lang="es-ES"/>
        </a:p>
      </dgm:t>
    </dgm:pt>
    <dgm:pt modelId="{AB00B3E6-E758-49A0-8285-CA773F23DCCA}" type="sibTrans" cxnId="{0ACCF074-78ED-49E8-8E6E-10633E092A17}">
      <dgm:prSet/>
      <dgm:spPr/>
      <dgm:t>
        <a:bodyPr/>
        <a:lstStyle/>
        <a:p>
          <a:endParaRPr lang="es-ES"/>
        </a:p>
      </dgm:t>
    </dgm:pt>
    <dgm:pt modelId="{175DA8AD-6149-4D7B-A1D8-3B157D490D9B}" type="pres">
      <dgm:prSet presAssocID="{0080F4A1-0A35-457A-8724-ED5B50DBE0C5}" presName="CompostProcess" presStyleCnt="0">
        <dgm:presLayoutVars>
          <dgm:dir/>
          <dgm:resizeHandles val="exact"/>
        </dgm:presLayoutVars>
      </dgm:prSet>
      <dgm:spPr/>
    </dgm:pt>
    <dgm:pt modelId="{ED94C7C1-A8E2-4851-BAE1-0D7E0C72D9C1}" type="pres">
      <dgm:prSet presAssocID="{0080F4A1-0A35-457A-8724-ED5B50DBE0C5}" presName="arrow" presStyleLbl="bgShp" presStyleIdx="0" presStyleCnt="1" custLinFactX="-47351" custLinFactY="47382" custLinFactNeighborX="-100000" custLinFactNeighborY="100000"/>
      <dgm:spPr/>
    </dgm:pt>
    <dgm:pt modelId="{C6A9BC46-5744-4A30-8899-7577A2C147EE}" type="pres">
      <dgm:prSet presAssocID="{0080F4A1-0A35-457A-8724-ED5B50DBE0C5}" presName="linearProcess" presStyleCnt="0"/>
      <dgm:spPr/>
    </dgm:pt>
    <dgm:pt modelId="{12B514A9-A08F-469B-ADCA-900DA8464E81}" type="pres">
      <dgm:prSet presAssocID="{FBCD5617-F942-46A0-9FA8-CC5708D4D016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B1B18428-3DD5-41E6-9CB8-93372DCAAA23}" type="presOf" srcId="{FBCD5617-F942-46A0-9FA8-CC5708D4D016}" destId="{12B514A9-A08F-469B-ADCA-900DA8464E81}" srcOrd="0" destOrd="0" presId="urn:microsoft.com/office/officeart/2005/8/layout/hProcess9"/>
    <dgm:cxn modelId="{0ACCF074-78ED-49E8-8E6E-10633E092A17}" srcId="{0080F4A1-0A35-457A-8724-ED5B50DBE0C5}" destId="{FBCD5617-F942-46A0-9FA8-CC5708D4D016}" srcOrd="0" destOrd="0" parTransId="{5327F696-F487-411D-897B-DB12191F587B}" sibTransId="{AB00B3E6-E758-49A0-8285-CA773F23DCCA}"/>
    <dgm:cxn modelId="{7ABC66D2-D612-44A5-BCAB-88E36446F5FE}" type="presOf" srcId="{0080F4A1-0A35-457A-8724-ED5B50DBE0C5}" destId="{175DA8AD-6149-4D7B-A1D8-3B157D490D9B}" srcOrd="0" destOrd="0" presId="urn:microsoft.com/office/officeart/2005/8/layout/hProcess9"/>
    <dgm:cxn modelId="{86B719BA-49F3-4F73-A46B-FE06E70A8E71}" type="presParOf" srcId="{175DA8AD-6149-4D7B-A1D8-3B157D490D9B}" destId="{ED94C7C1-A8E2-4851-BAE1-0D7E0C72D9C1}" srcOrd="0" destOrd="0" presId="urn:microsoft.com/office/officeart/2005/8/layout/hProcess9"/>
    <dgm:cxn modelId="{F5BECBEA-ADD7-4BF9-8328-5A59ADF47FFD}" type="presParOf" srcId="{175DA8AD-6149-4D7B-A1D8-3B157D490D9B}" destId="{C6A9BC46-5744-4A30-8899-7577A2C147EE}" srcOrd="1" destOrd="0" presId="urn:microsoft.com/office/officeart/2005/8/layout/hProcess9"/>
    <dgm:cxn modelId="{ED4D1151-5336-49EF-BF14-F535B916FFE9}" type="presParOf" srcId="{C6A9BC46-5744-4A30-8899-7577A2C147EE}" destId="{12B514A9-A08F-469B-ADCA-900DA8464E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6BC1E-0F1B-4C88-B0E2-2387ED5674EB}">
      <dsp:nvSpPr>
        <dsp:cNvPr id="0" name=""/>
        <dsp:cNvSpPr/>
      </dsp:nvSpPr>
      <dsp:spPr>
        <a:xfrm>
          <a:off x="571874" y="2449"/>
          <a:ext cx="1715624" cy="17156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Unreliable prediction</a:t>
          </a:r>
          <a:endParaRPr lang="es-ES" sz="2100" kern="1200" dirty="0"/>
        </a:p>
      </dsp:txBody>
      <dsp:txXfrm>
        <a:off x="823121" y="253696"/>
        <a:ext cx="1213130" cy="1213130"/>
      </dsp:txXfrm>
    </dsp:sp>
    <dsp:sp modelId="{567C9455-10BC-4AD8-919D-E94999536ED7}">
      <dsp:nvSpPr>
        <dsp:cNvPr id="0" name=""/>
        <dsp:cNvSpPr/>
      </dsp:nvSpPr>
      <dsp:spPr>
        <a:xfrm>
          <a:off x="932155" y="1857382"/>
          <a:ext cx="995062" cy="99506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1064050" y="2237894"/>
        <a:ext cx="731272" cy="234038"/>
      </dsp:txXfrm>
    </dsp:sp>
    <dsp:sp modelId="{0D2FDE4B-217C-44AE-B0A3-3E2595A77FBD}">
      <dsp:nvSpPr>
        <dsp:cNvPr id="0" name=""/>
        <dsp:cNvSpPr/>
      </dsp:nvSpPr>
      <dsp:spPr>
        <a:xfrm>
          <a:off x="571874" y="2991753"/>
          <a:ext cx="1715624" cy="17156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Reliable prediction</a:t>
          </a:r>
          <a:endParaRPr lang="es-ES" sz="2100" kern="1200" dirty="0"/>
        </a:p>
      </dsp:txBody>
      <dsp:txXfrm>
        <a:off x="823121" y="3243000"/>
        <a:ext cx="1213130" cy="1213130"/>
      </dsp:txXfrm>
    </dsp:sp>
    <dsp:sp modelId="{26391A63-F89F-4F5D-9B6C-71072193048C}">
      <dsp:nvSpPr>
        <dsp:cNvPr id="0" name=""/>
        <dsp:cNvSpPr/>
      </dsp:nvSpPr>
      <dsp:spPr>
        <a:xfrm>
          <a:off x="2544842" y="2035807"/>
          <a:ext cx="545568" cy="6382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2544842" y="2163449"/>
        <a:ext cx="381898" cy="382928"/>
      </dsp:txXfrm>
    </dsp:sp>
    <dsp:sp modelId="{3A0214EB-C6F0-4240-B6D5-9A3C3E83CF86}">
      <dsp:nvSpPr>
        <dsp:cNvPr id="0" name=""/>
        <dsp:cNvSpPr/>
      </dsp:nvSpPr>
      <dsp:spPr>
        <a:xfrm>
          <a:off x="3316873" y="639289"/>
          <a:ext cx="3431248" cy="34312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Lack of confidence</a:t>
          </a:r>
          <a:endParaRPr lang="es-ES" sz="4000" kern="1200" dirty="0"/>
        </a:p>
      </dsp:txBody>
      <dsp:txXfrm>
        <a:off x="3819368" y="1141784"/>
        <a:ext cx="2426258" cy="2426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C7C1-A8E2-4851-BAE1-0D7E0C72D9C1}">
      <dsp:nvSpPr>
        <dsp:cNvPr id="0" name=""/>
        <dsp:cNvSpPr/>
      </dsp:nvSpPr>
      <dsp:spPr>
        <a:xfrm>
          <a:off x="268385" y="0"/>
          <a:ext cx="3041703" cy="191339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14A9-A08F-469B-ADCA-900DA8464E81}">
      <dsp:nvSpPr>
        <dsp:cNvPr id="0" name=""/>
        <dsp:cNvSpPr/>
      </dsp:nvSpPr>
      <dsp:spPr>
        <a:xfrm>
          <a:off x="43" y="574017"/>
          <a:ext cx="1745554" cy="7653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Ericsson Hilda" panose="00000500000000000000" pitchFamily="2" charset="0"/>
            </a:rPr>
            <a:t>Give single predictions</a:t>
          </a:r>
          <a:endParaRPr lang="es-ES" sz="1400" kern="1200" dirty="0">
            <a:latin typeface="Ericsson Hilda" panose="00000500000000000000" pitchFamily="2" charset="0"/>
          </a:endParaRPr>
        </a:p>
      </dsp:txBody>
      <dsp:txXfrm>
        <a:off x="37405" y="611379"/>
        <a:ext cx="1670830" cy="690633"/>
      </dsp:txXfrm>
    </dsp:sp>
    <dsp:sp modelId="{FD778AD9-A073-443E-A685-26CEA673FD92}">
      <dsp:nvSpPr>
        <dsp:cNvPr id="0" name=""/>
        <dsp:cNvSpPr/>
      </dsp:nvSpPr>
      <dsp:spPr>
        <a:xfrm>
          <a:off x="1832876" y="574017"/>
          <a:ext cx="1745554" cy="7653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Ericsson Hilda" panose="00000500000000000000" pitchFamily="2" charset="0"/>
            </a:rPr>
            <a:t>Give specific confidence intervals for each prediction</a:t>
          </a:r>
          <a:endParaRPr lang="es-ES" sz="1400" kern="1200" dirty="0">
            <a:latin typeface="Ericsson Hilda" panose="00000500000000000000" pitchFamily="2" charset="0"/>
          </a:endParaRPr>
        </a:p>
      </dsp:txBody>
      <dsp:txXfrm>
        <a:off x="1870238" y="611379"/>
        <a:ext cx="1670830" cy="690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C7C1-A8E2-4851-BAE1-0D7E0C72D9C1}">
      <dsp:nvSpPr>
        <dsp:cNvPr id="0" name=""/>
        <dsp:cNvSpPr/>
      </dsp:nvSpPr>
      <dsp:spPr>
        <a:xfrm>
          <a:off x="0" y="0"/>
          <a:ext cx="1858746" cy="98651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14A9-A08F-469B-ADCA-900DA8464E81}">
      <dsp:nvSpPr>
        <dsp:cNvPr id="0" name=""/>
        <dsp:cNvSpPr/>
      </dsp:nvSpPr>
      <dsp:spPr>
        <a:xfrm>
          <a:off x="550106" y="295954"/>
          <a:ext cx="1086546" cy="3946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Ericsson Hilda" panose="00000500000000000000" pitchFamily="2" charset="0"/>
            </a:rPr>
            <a:t>Prediction</a:t>
          </a:r>
          <a:endParaRPr lang="es-ES" sz="1600" kern="1200" dirty="0">
            <a:latin typeface="Ericsson Hilda" panose="00000500000000000000" pitchFamily="2" charset="0"/>
          </a:endParaRPr>
        </a:p>
      </dsp:txBody>
      <dsp:txXfrm>
        <a:off x="569369" y="315217"/>
        <a:ext cx="1048020" cy="356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C7C1-A8E2-4851-BAE1-0D7E0C72D9C1}">
      <dsp:nvSpPr>
        <dsp:cNvPr id="0" name=""/>
        <dsp:cNvSpPr/>
      </dsp:nvSpPr>
      <dsp:spPr>
        <a:xfrm>
          <a:off x="0" y="0"/>
          <a:ext cx="1858746" cy="98651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14A9-A08F-469B-ADCA-900DA8464E81}">
      <dsp:nvSpPr>
        <dsp:cNvPr id="0" name=""/>
        <dsp:cNvSpPr/>
      </dsp:nvSpPr>
      <dsp:spPr>
        <a:xfrm>
          <a:off x="550106" y="295954"/>
          <a:ext cx="1086546" cy="3946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Ericsson Hilda" panose="00000500000000000000" pitchFamily="2" charset="0"/>
            </a:rPr>
            <a:t>Prediction</a:t>
          </a:r>
          <a:endParaRPr lang="es-ES" sz="1600" kern="1200" dirty="0">
            <a:latin typeface="Ericsson Hilda" panose="00000500000000000000" pitchFamily="2" charset="0"/>
          </a:endParaRPr>
        </a:p>
      </dsp:txBody>
      <dsp:txXfrm>
        <a:off x="569369" y="315217"/>
        <a:ext cx="1048020" cy="356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C7C1-A8E2-4851-BAE1-0D7E0C72D9C1}">
      <dsp:nvSpPr>
        <dsp:cNvPr id="0" name=""/>
        <dsp:cNvSpPr/>
      </dsp:nvSpPr>
      <dsp:spPr>
        <a:xfrm>
          <a:off x="0" y="0"/>
          <a:ext cx="1858746" cy="98651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14A9-A08F-469B-ADCA-900DA8464E81}">
      <dsp:nvSpPr>
        <dsp:cNvPr id="0" name=""/>
        <dsp:cNvSpPr/>
      </dsp:nvSpPr>
      <dsp:spPr>
        <a:xfrm>
          <a:off x="550106" y="295954"/>
          <a:ext cx="1086546" cy="3946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Ericsson Hilda" panose="00000500000000000000" pitchFamily="2" charset="0"/>
            </a:rPr>
            <a:t>Prediction</a:t>
          </a:r>
          <a:endParaRPr lang="es-ES" sz="1600" kern="1200" dirty="0">
            <a:latin typeface="Ericsson Hilda" panose="00000500000000000000" pitchFamily="2" charset="0"/>
          </a:endParaRPr>
        </a:p>
      </dsp:txBody>
      <dsp:txXfrm>
        <a:off x="569369" y="315217"/>
        <a:ext cx="1048020" cy="3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9881-C1DB-1BC2-856C-CF54B0A58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5C4C7-C623-58D0-AF90-BA95ECC19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C8C83-2058-4207-F952-910F03B7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598-6D6A-3171-BDA3-03C48078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1E79-A9DB-06D2-6F99-872DE913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D1171F10-32B4-AD47-5238-8E7167FE0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89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9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1A7B-E389-138F-27F8-B4DA6ED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27EE-6495-872E-7D9A-CA3381E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61745-71DD-19DD-667E-002037CC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6798-2B68-BE39-61C9-C03B4D8E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DA2CA-2977-8B3D-1DCC-EBD7A3CC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2BAF7B7-991E-6408-6A82-B2D85875E0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0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4A350-855B-12D2-6BA3-67D0649DD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2AE6D-FD44-C89D-8A8A-7F9DA226A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C610-FF0D-B7F4-AA15-BCA09043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C974D-8AB3-3B06-2F3B-5B3242AA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42F1-DF16-03E6-D678-5A4F3F03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AB10380-10A6-D25A-1B3F-C1D54D3CA9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7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3599-3711-F6BC-C5D9-B44517F3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EC152-49A0-BF6B-EF0C-CC12FD68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3DBE6-1EB9-6D2A-2502-E7F56F76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5324-4F5B-E113-A30E-3D8DEC89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6B8A7-E0B6-2CC2-E8E7-03BAB211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AAADF6D-8570-270C-CAB5-65025279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AFDB-8225-844A-7872-8FAA5078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48389-2709-08C7-1A04-95FBDDCD6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DC5D-CB70-F601-3D16-ED257451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4A2E-3F92-2352-3317-C7B96B7A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EB4A-5C7C-D794-EF59-E76EE7FD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7D398F6-D87F-9187-13A0-5D7AAFDD24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4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0846-1292-FF74-ED1E-FAA28AD4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BBE5-D4CD-5D9A-E888-AF8502D1D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D7A10-F415-34FE-1C53-632BBD738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A3F57-66C3-F003-8108-B858064C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8ED1E-3063-0C7E-2597-66A892A4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99F38-C59B-3097-845C-0336DB5D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B67DCF6-454F-5D9F-EBA0-37FFAAA3EF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8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799B-A1FC-4363-8496-6DFA397A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E5E06-5F2B-CC29-47E4-175B4B64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AF815-CFDF-B650-9B04-197CF0B5F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7E19C-FEAE-1A94-6A0A-1E340793F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8402E-5943-C7F9-5983-5C9271C5E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B2A74-F895-FA9D-6823-331AEB98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57FCC-9468-EC02-7B7A-0DFADA4D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98AC3-5D1C-14D3-FAC8-7268B92D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6B272B6-7300-6805-F082-42C4D44842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2AC-E175-D569-AEDD-61D4F32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079E7-EF1F-2F65-8025-101E2F3E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4C02B-72D4-9CFE-873B-545B62D3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5E188-D818-4AF3-657E-4B374739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D57F1B6-583E-0793-16F3-E7713C8FA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6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3C820-8BE1-FF29-13DC-C459713A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8D2A3-F0F1-1B54-E858-EA7F91C3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EE1E9-2035-CB07-D754-166E8C05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7458A7E-5E92-F5B1-DDA8-A1377275E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2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21CC-BBED-2F48-40E8-4110CDFA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9207-D3AA-F494-888C-06209DC4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02C77-85DB-448E-988D-2D3576C5C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85610-070E-AD97-3AB9-AE7938A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2533E-14B8-18FA-5333-D89F4835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9C6CE-8AFF-9F92-D111-49788D2F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13558D1-2B76-18A8-3C2F-8C6369E8DB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519D-D142-D3E2-D5F8-D8E1B754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B2687-998A-963C-5563-E376111E5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41565-B022-7B39-E179-B7B866BB5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23CD-9C57-1B60-0356-0D8905C8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46166-DBE4-8758-714E-1D1CA39F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2E71-88FE-BFA3-F0D3-473F657A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963FBE7-01C0-43A8-9BE1-E8513A3C6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5" y="268013"/>
            <a:ext cx="1078388" cy="10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4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BC932-A8C8-1111-C3C0-D517E7D7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011D7-DB0D-DEA1-560C-E1A43FEB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2815A-DC71-3E00-7F35-0939CBDBC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B7C5-FACD-4483-8C27-71757C66005B}" type="datetimeFigureOut">
              <a:rPr lang="es-ES" smtClean="0"/>
              <a:t>27/08/2024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2E58-7BD2-60BB-786B-017F66037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BC69-DBEA-37C0-FB7A-2A30B38CA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1CA-0586-4933-8590-0B6BE425C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4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21" Type="http://schemas.openxmlformats.org/officeDocument/2006/relationships/diagramQuickStyle" Target="../diagrams/quickStyle5.xml"/><Relationship Id="rId7" Type="http://schemas.openxmlformats.org/officeDocument/2006/relationships/image" Target="../media/image19.pn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satellite dishes">
            <a:extLst>
              <a:ext uri="{FF2B5EF4-FFF2-40B4-BE49-F238E27FC236}">
                <a16:creationId xmlns:a16="http://schemas.microsoft.com/office/drawing/2014/main" id="{5F436986-29D2-318D-7B68-38A4F0E00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D2260-A050-4012-777A-50A563AE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Ericsson Hilda" panose="00000500000000000000" pitchFamily="2" charset="0"/>
              </a:rPr>
              <a:t>Bayesian Graph Neural Networks, how to optimize a cellular network and provide confidence to our customers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59679-46D4-BD99-D663-7507A212B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Ericsson Hilda" panose="00000500000000000000" pitchFamily="2" charset="0"/>
              </a:rPr>
              <a:t>Ericsson Cognitive Software</a:t>
            </a:r>
          </a:p>
        </p:txBody>
      </p:sp>
      <p:pic>
        <p:nvPicPr>
          <p:cNvPr id="5" name="Picture 2" descr="Ericsson logo in transparent PNG and vectorized SVG formats">
            <a:extLst>
              <a:ext uri="{FF2B5EF4-FFF2-40B4-BE49-F238E27FC236}">
                <a16:creationId xmlns:a16="http://schemas.microsoft.com/office/drawing/2014/main" id="{01E10A04-B6C0-CBF0-6B7B-AE454053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334" y="269637"/>
            <a:ext cx="835701" cy="11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8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ED3A-92AF-6176-BD5B-5F3E8E9C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The application to cellular data, Bayesian Graph Neural Network</a:t>
            </a:r>
            <a:endParaRPr lang="es-ES" dirty="0">
              <a:latin typeface="Ericsson Hilda" panose="00000500000000000000" pitchFamily="2" charset="0"/>
            </a:endParaRPr>
          </a:p>
        </p:txBody>
      </p:sp>
      <p:pic>
        <p:nvPicPr>
          <p:cNvPr id="5122" name="Picture 2" descr="Artificial Neural Network Modelling An Introduction">
            <a:extLst>
              <a:ext uri="{FF2B5EF4-FFF2-40B4-BE49-F238E27FC236}">
                <a16:creationId xmlns:a16="http://schemas.microsoft.com/office/drawing/2014/main" id="{32E6C9F4-D1BD-9232-29B6-13A83782D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/>
          <a:stretch/>
        </p:blipFill>
        <p:spPr bwMode="auto">
          <a:xfrm>
            <a:off x="1294296" y="2367722"/>
            <a:ext cx="9261513" cy="35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34D5-7CA9-E0AE-C248-F6EA594F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3"/>
            <a:ext cx="10515600" cy="1325563"/>
          </a:xfrm>
        </p:spPr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Optimization Framework v2</a:t>
            </a:r>
            <a:endParaRPr lang="es-ES" dirty="0">
              <a:latin typeface="Ericsson Hilda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EC11F-646D-5DD9-5CFB-0A9D8C907F9E}"/>
              </a:ext>
            </a:extLst>
          </p:cNvPr>
          <p:cNvGrpSpPr/>
          <p:nvPr/>
        </p:nvGrpSpPr>
        <p:grpSpPr>
          <a:xfrm>
            <a:off x="4150746" y="1497506"/>
            <a:ext cx="4130361" cy="2637459"/>
            <a:chOff x="4085636" y="1037934"/>
            <a:chExt cx="4130361" cy="2637459"/>
          </a:xfrm>
        </p:grpSpPr>
        <p:sp>
          <p:nvSpPr>
            <p:cNvPr id="5" name="Circular Arrow 87">
              <a:extLst>
                <a:ext uri="{FF2B5EF4-FFF2-40B4-BE49-F238E27FC236}">
                  <a16:creationId xmlns:a16="http://schemas.microsoft.com/office/drawing/2014/main" id="{2366BD79-BC2E-C9DB-10E0-1ABFAE5D36AC}"/>
                </a:ext>
              </a:extLst>
            </p:cNvPr>
            <p:cNvSpPr/>
            <p:nvPr/>
          </p:nvSpPr>
          <p:spPr bwMode="auto">
            <a:xfrm>
              <a:off x="4085636" y="1037934"/>
              <a:ext cx="4130361" cy="2637459"/>
            </a:xfrm>
            <a:prstGeom prst="circularArrow">
              <a:avLst>
                <a:gd name="adj1" fmla="val 2816"/>
                <a:gd name="adj2" fmla="val 414296"/>
                <a:gd name="adj3" fmla="val 20387015"/>
                <a:gd name="adj4" fmla="val 11914307"/>
                <a:gd name="adj5" fmla="val 7129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dirty="0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80D8F5-0BF2-B7E8-55EC-81003B84777D}"/>
                </a:ext>
              </a:extLst>
            </p:cNvPr>
            <p:cNvSpPr txBox="1"/>
            <p:nvPr/>
          </p:nvSpPr>
          <p:spPr bwMode="auto">
            <a:xfrm>
              <a:off x="5073468" y="1420616"/>
              <a:ext cx="2229578" cy="5421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70AD47"/>
                </a:buClr>
                <a:defRPr/>
              </a:pPr>
              <a:r>
                <a:rPr lang="en-US" sz="1400" kern="0" dirty="0">
                  <a:latin typeface="Ericsson Hilda" panose="00000500000000000000" pitchFamily="2" charset="0"/>
                </a:rPr>
                <a:t>1.    Predict SINR with</a:t>
              </a:r>
            </a:p>
            <a:p>
              <a:pPr indent="346066" defTabSz="914377">
                <a:buClr>
                  <a:srgbClr val="181818"/>
                </a:buClr>
                <a:defRPr/>
              </a:pPr>
              <a:r>
                <a:rPr lang="en-US" sz="1400" kern="0" dirty="0">
                  <a:latin typeface="Ericsson Hilda" panose="00000500000000000000" pitchFamily="2" charset="0"/>
                </a:rPr>
                <a:t>current parameters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085F5D-29C0-66A4-6626-6EFF3C5A6CF4}"/>
              </a:ext>
            </a:extLst>
          </p:cNvPr>
          <p:cNvSpPr txBox="1"/>
          <p:nvPr/>
        </p:nvSpPr>
        <p:spPr bwMode="auto">
          <a:xfrm>
            <a:off x="5142210" y="6183934"/>
            <a:ext cx="3047060" cy="582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F0"/>
              </a:buClr>
              <a:buSzTx/>
              <a:buFont typeface="+mj-lt"/>
              <a:buAutoNum type="arabicPeriod"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0082F0"/>
                </a:solidFill>
                <a:effectLst/>
                <a:uLnTx/>
                <a:uFillTx/>
              </a:defRPr>
            </a:lvl1pPr>
          </a:lstStyle>
          <a:p>
            <a:pPr marL="0" indent="0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Ericsson Hilda" panose="00000500000000000000" pitchFamily="2" charset="0"/>
              </a:rPr>
              <a:t>2.    </a:t>
            </a:r>
            <a:r>
              <a:rPr lang="en-US" sz="140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Alter power parameters until </a:t>
            </a:r>
            <a:endParaRPr lang="en-US" sz="1400" dirty="0">
              <a:solidFill>
                <a:prstClr val="black"/>
              </a:solidFill>
              <a:latin typeface="Ericsson Hilda" panose="00000500000000000000" pitchFamily="2" charset="0"/>
            </a:endParaRPr>
          </a:p>
          <a:p>
            <a:pPr marL="0" indent="346066">
              <a:buClr>
                <a:srgbClr val="181818"/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Ericsson Hilda" panose="00000500000000000000" pitchFamily="2" charset="0"/>
              </a:rPr>
              <a:t>predicted SINR is maximized</a:t>
            </a:r>
          </a:p>
          <a:p>
            <a:pPr marL="0" indent="0" defTabSz="914377">
              <a:buClr>
                <a:srgbClr val="0062B4"/>
              </a:buClr>
              <a:buNone/>
              <a:defRPr/>
            </a:pPr>
            <a:endParaRPr lang="en-US" dirty="0">
              <a:solidFill>
                <a:sysClr val="windowText" lastClr="000000"/>
              </a:solidFill>
              <a:latin typeface="Ericsson Hilda Light" panose="000004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F6EF7A-77AF-E121-4300-41E99301AD18}"/>
              </a:ext>
            </a:extLst>
          </p:cNvPr>
          <p:cNvGrpSpPr/>
          <p:nvPr/>
        </p:nvGrpSpPr>
        <p:grpSpPr>
          <a:xfrm>
            <a:off x="860947" y="3197414"/>
            <a:ext cx="3144876" cy="3190660"/>
            <a:chOff x="969302" y="2737842"/>
            <a:chExt cx="3144876" cy="3190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0AC158-6632-BC62-C061-09CCB955EC9C}"/>
                </a:ext>
              </a:extLst>
            </p:cNvPr>
            <p:cNvSpPr txBox="1"/>
            <p:nvPr/>
          </p:nvSpPr>
          <p:spPr bwMode="auto">
            <a:xfrm>
              <a:off x="1122458" y="2737842"/>
              <a:ext cx="828064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82F0"/>
                  </a:solidFill>
                  <a:latin typeface="Ericsson Hilda Light" panose="00000400000000000000" pitchFamily="2" charset="0"/>
                </a:rPr>
                <a:t>[-92, 9]</a:t>
              </a:r>
            </a:p>
          </p:txBody>
        </p:sp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3DDC2D06-7D9E-4220-E0BB-0631D5F2B0F8}"/>
                </a:ext>
              </a:extLst>
            </p:cNvPr>
            <p:cNvSpPr/>
            <p:nvPr/>
          </p:nvSpPr>
          <p:spPr bwMode="auto">
            <a:xfrm>
              <a:off x="969302" y="2815117"/>
              <a:ext cx="201749" cy="131665"/>
            </a:xfrm>
            <a:prstGeom prst="rightArrow">
              <a:avLst/>
            </a:prstGeom>
            <a:solidFill>
              <a:srgbClr val="0082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EAD259-A4F1-4762-6DBA-7BB05EAB269A}"/>
                </a:ext>
              </a:extLst>
            </p:cNvPr>
            <p:cNvSpPr txBox="1"/>
            <p:nvPr/>
          </p:nvSpPr>
          <p:spPr bwMode="auto">
            <a:xfrm>
              <a:off x="3334871" y="5659907"/>
              <a:ext cx="779307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82F0"/>
                  </a:solidFill>
                  <a:latin typeface="Ericsson Hilda Light" panose="00000400000000000000" pitchFamily="2" charset="0"/>
                </a:rPr>
                <a:t>[-88, 9]</a:t>
              </a:r>
            </a:p>
          </p:txBody>
        </p:sp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48280A97-44DC-C10C-282C-97C9572BECE7}"/>
                </a:ext>
              </a:extLst>
            </p:cNvPr>
            <p:cNvSpPr/>
            <p:nvPr/>
          </p:nvSpPr>
          <p:spPr bwMode="auto">
            <a:xfrm rot="5400000">
              <a:off x="3619245" y="5504872"/>
              <a:ext cx="201749" cy="131665"/>
            </a:xfrm>
            <a:prstGeom prst="rightArrow">
              <a:avLst/>
            </a:prstGeom>
            <a:solidFill>
              <a:srgbClr val="0082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E26C27-85D2-7B9E-7795-D4A5ECEDB60D}"/>
              </a:ext>
            </a:extLst>
          </p:cNvPr>
          <p:cNvGrpSpPr/>
          <p:nvPr/>
        </p:nvGrpSpPr>
        <p:grpSpPr>
          <a:xfrm>
            <a:off x="8033759" y="2898701"/>
            <a:ext cx="4098359" cy="3429331"/>
            <a:chOff x="7762507" y="2419623"/>
            <a:chExt cx="4098359" cy="3429330"/>
          </a:xfrm>
        </p:grpSpPr>
        <p:sp>
          <p:nvSpPr>
            <p:cNvPr id="14" name="Right Arrow 6">
              <a:extLst>
                <a:ext uri="{FF2B5EF4-FFF2-40B4-BE49-F238E27FC236}">
                  <a16:creationId xmlns:a16="http://schemas.microsoft.com/office/drawing/2014/main" id="{A56B9012-3E5F-CBBC-7A88-0B1DCA6A1C20}"/>
                </a:ext>
              </a:extLst>
            </p:cNvPr>
            <p:cNvSpPr/>
            <p:nvPr/>
          </p:nvSpPr>
          <p:spPr bwMode="auto">
            <a:xfrm rot="16200000">
              <a:off x="7846712" y="2695977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98090B-A61E-FDDA-4651-8083CBD73C89}"/>
                </a:ext>
              </a:extLst>
            </p:cNvPr>
            <p:cNvSpPr txBox="1"/>
            <p:nvPr/>
          </p:nvSpPr>
          <p:spPr bwMode="auto">
            <a:xfrm>
              <a:off x="7762507" y="2419623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13</a:t>
              </a:r>
            </a:p>
          </p:txBody>
        </p:sp>
        <p:sp>
          <p:nvSpPr>
            <p:cNvPr id="16" name="Right Arrow 6">
              <a:extLst>
                <a:ext uri="{FF2B5EF4-FFF2-40B4-BE49-F238E27FC236}">
                  <a16:creationId xmlns:a16="http://schemas.microsoft.com/office/drawing/2014/main" id="{F7A34648-6632-9EA6-DF4F-EFC38ABD7292}"/>
                </a:ext>
              </a:extLst>
            </p:cNvPr>
            <p:cNvSpPr/>
            <p:nvPr/>
          </p:nvSpPr>
          <p:spPr bwMode="auto">
            <a:xfrm rot="5400000">
              <a:off x="10803096" y="5430243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77597A-A335-E4CA-0109-0976A215F998}"/>
                </a:ext>
              </a:extLst>
            </p:cNvPr>
            <p:cNvSpPr txBox="1"/>
            <p:nvPr/>
          </p:nvSpPr>
          <p:spPr bwMode="auto">
            <a:xfrm>
              <a:off x="10724959" y="5596950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14</a:t>
              </a:r>
            </a:p>
          </p:txBody>
        </p:sp>
        <p:sp>
          <p:nvSpPr>
            <p:cNvPr id="18" name="Right Arrow 6">
              <a:extLst>
                <a:ext uri="{FF2B5EF4-FFF2-40B4-BE49-F238E27FC236}">
                  <a16:creationId xmlns:a16="http://schemas.microsoft.com/office/drawing/2014/main" id="{ED78F68B-FAFE-7585-BEEA-7A9A265E3F24}"/>
                </a:ext>
              </a:extLst>
            </p:cNvPr>
            <p:cNvSpPr/>
            <p:nvPr/>
          </p:nvSpPr>
          <p:spPr bwMode="auto">
            <a:xfrm rot="5400000">
              <a:off x="8855077" y="5241197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98EFB3-FAEA-A791-3336-22BAC81FFCE9}"/>
                </a:ext>
              </a:extLst>
            </p:cNvPr>
            <p:cNvSpPr txBox="1"/>
            <p:nvPr/>
          </p:nvSpPr>
          <p:spPr bwMode="auto">
            <a:xfrm>
              <a:off x="8776940" y="5407904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ricsson Hilda"/>
                </a:defRPr>
              </a:lvl1pPr>
            </a:lstStyle>
            <a:p>
              <a:pPr defTabSz="914377">
                <a:defRPr/>
              </a:pPr>
              <a:r>
                <a:rPr lang="es-ES">
                  <a:latin typeface="Ericsson Hilda Light" panose="00000400000000000000" pitchFamily="2" charset="0"/>
                </a:rPr>
                <a:t>2</a:t>
              </a:r>
              <a:r>
                <a:rPr lang="en-US">
                  <a:latin typeface="Ericsson Hilda Light" panose="00000400000000000000" pitchFamily="2" charset="0"/>
                </a:rPr>
                <a:t>0</a:t>
              </a:r>
            </a:p>
          </p:txBody>
        </p:sp>
        <p:sp>
          <p:nvSpPr>
            <p:cNvPr id="20" name="Right Arrow 6">
              <a:extLst>
                <a:ext uri="{FF2B5EF4-FFF2-40B4-BE49-F238E27FC236}">
                  <a16:creationId xmlns:a16="http://schemas.microsoft.com/office/drawing/2014/main" id="{B0A45597-B2D4-BA44-1A5C-929641EF43EF}"/>
                </a:ext>
              </a:extLst>
            </p:cNvPr>
            <p:cNvSpPr/>
            <p:nvPr/>
          </p:nvSpPr>
          <p:spPr bwMode="auto">
            <a:xfrm rot="16200000">
              <a:off x="11587050" y="3133538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A81BA7-9AFE-DBF6-F132-9617F7D3AD37}"/>
                </a:ext>
              </a:extLst>
            </p:cNvPr>
            <p:cNvSpPr txBox="1"/>
            <p:nvPr/>
          </p:nvSpPr>
          <p:spPr bwMode="auto">
            <a:xfrm>
              <a:off x="11502845" y="2863362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16</a:t>
              </a:r>
            </a:p>
          </p:txBody>
        </p:sp>
        <p:sp>
          <p:nvSpPr>
            <p:cNvPr id="22" name="Right Arrow 6">
              <a:extLst>
                <a:ext uri="{FF2B5EF4-FFF2-40B4-BE49-F238E27FC236}">
                  <a16:creationId xmlns:a16="http://schemas.microsoft.com/office/drawing/2014/main" id="{427A4FD1-68F1-38DE-894E-7B077D62D085}"/>
                </a:ext>
              </a:extLst>
            </p:cNvPr>
            <p:cNvSpPr/>
            <p:nvPr/>
          </p:nvSpPr>
          <p:spPr bwMode="auto">
            <a:xfrm rot="16200000">
              <a:off x="9811672" y="3041862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79868E-F73D-1C71-4AE9-02B900E70383}"/>
                </a:ext>
              </a:extLst>
            </p:cNvPr>
            <p:cNvSpPr txBox="1"/>
            <p:nvPr/>
          </p:nvSpPr>
          <p:spPr bwMode="auto">
            <a:xfrm>
              <a:off x="9727467" y="2765508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15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96FC51-0573-F877-4A98-F01A8BCCF914}"/>
              </a:ext>
            </a:extLst>
          </p:cNvPr>
          <p:cNvSpPr txBox="1"/>
          <p:nvPr/>
        </p:nvSpPr>
        <p:spPr bwMode="auto">
          <a:xfrm>
            <a:off x="5138577" y="2430564"/>
            <a:ext cx="2229579" cy="542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77">
              <a:buClr>
                <a:srgbClr val="70AD47">
                  <a:lumMod val="75000"/>
                </a:srgbClr>
              </a:buClr>
              <a:defRPr/>
            </a:pPr>
            <a:r>
              <a:rPr lang="en-US" sz="1400" kern="0" dirty="0">
                <a:latin typeface="Ericsson Hilda" panose="00000500000000000000" pitchFamily="2" charset="0"/>
              </a:rPr>
              <a:t>2.    Predict SINR with</a:t>
            </a:r>
          </a:p>
          <a:p>
            <a:pPr indent="346066" defTabSz="914377">
              <a:buClr>
                <a:srgbClr val="181818"/>
              </a:buClr>
              <a:defRPr/>
            </a:pPr>
            <a:r>
              <a:rPr lang="en-US" sz="1400" kern="0" dirty="0">
                <a:latin typeface="Ericsson Hilda" panose="00000500000000000000" pitchFamily="2" charset="0"/>
              </a:rPr>
              <a:t>new parameters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2B4103-F95D-1B7F-47C4-0FF589A5D71F}"/>
              </a:ext>
            </a:extLst>
          </p:cNvPr>
          <p:cNvGrpSpPr/>
          <p:nvPr/>
        </p:nvGrpSpPr>
        <p:grpSpPr>
          <a:xfrm>
            <a:off x="4316842" y="3274195"/>
            <a:ext cx="4130361" cy="2914860"/>
            <a:chOff x="4251732" y="2814623"/>
            <a:chExt cx="4130361" cy="2914860"/>
          </a:xfrm>
        </p:grpSpPr>
        <p:sp>
          <p:nvSpPr>
            <p:cNvPr id="26" name="Circular Arrow 21">
              <a:extLst>
                <a:ext uri="{FF2B5EF4-FFF2-40B4-BE49-F238E27FC236}">
                  <a16:creationId xmlns:a16="http://schemas.microsoft.com/office/drawing/2014/main" id="{1E9183BB-CA83-4FFD-79B7-651EE6FDB2C9}"/>
                </a:ext>
              </a:extLst>
            </p:cNvPr>
            <p:cNvSpPr/>
            <p:nvPr/>
          </p:nvSpPr>
          <p:spPr bwMode="auto">
            <a:xfrm flipH="1" flipV="1">
              <a:off x="4251732" y="2814623"/>
              <a:ext cx="4130361" cy="2637459"/>
            </a:xfrm>
            <a:prstGeom prst="circularArrow">
              <a:avLst>
                <a:gd name="adj1" fmla="val 2816"/>
                <a:gd name="adj2" fmla="val 414296"/>
                <a:gd name="adj3" fmla="val 20387015"/>
                <a:gd name="adj4" fmla="val 11914307"/>
                <a:gd name="adj5" fmla="val 7129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dirty="0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E2CA12-51C9-2C30-7352-A903870F97A6}"/>
                </a:ext>
              </a:extLst>
            </p:cNvPr>
            <p:cNvSpPr txBox="1"/>
            <p:nvPr/>
          </p:nvSpPr>
          <p:spPr bwMode="auto">
            <a:xfrm>
              <a:off x="5073468" y="5417168"/>
              <a:ext cx="2613447" cy="312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2F0"/>
                </a:buClr>
                <a:buSzTx/>
                <a:buFont typeface="+mj-lt"/>
                <a:buAutoNum type="arabicPeriod"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82F0"/>
                  </a:solidFill>
                  <a:effectLst/>
                  <a:uLnTx/>
                  <a:uFillTx/>
                </a:defRPr>
              </a:lvl1pPr>
            </a:lstStyle>
            <a:p>
              <a:pPr marL="0" indent="0" defTabSz="914377"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Ericsson Hilda" panose="00000500000000000000" pitchFamily="2" charset="0"/>
                </a:rPr>
                <a:t>1.    Alter power parameters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840675-1D1D-0DBC-7790-029D26842833}"/>
              </a:ext>
            </a:extLst>
          </p:cNvPr>
          <p:cNvGrpSpPr/>
          <p:nvPr/>
        </p:nvGrpSpPr>
        <p:grpSpPr>
          <a:xfrm>
            <a:off x="63629" y="1417891"/>
            <a:ext cx="4778401" cy="4500500"/>
            <a:chOff x="182184" y="967284"/>
            <a:chExt cx="4778401" cy="4500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808984-F6FB-587C-AF88-A9FC4A4413B3}"/>
                </a:ext>
              </a:extLst>
            </p:cNvPr>
            <p:cNvSpPr txBox="1"/>
            <p:nvPr/>
          </p:nvSpPr>
          <p:spPr bwMode="auto">
            <a:xfrm>
              <a:off x="1440322" y="967284"/>
              <a:ext cx="2184988" cy="3925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2000" kern="0" dirty="0">
                  <a:solidFill>
                    <a:srgbClr val="181818"/>
                  </a:solidFill>
                  <a:latin typeface="Ericsson Hilda" panose="00000500000000000000" pitchFamily="2" charset="0"/>
                </a:rPr>
                <a:t>Test Configuration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7A3975-938F-0CDA-4CAA-E587623DC9E7}"/>
                </a:ext>
              </a:extLst>
            </p:cNvPr>
            <p:cNvSpPr txBox="1"/>
            <p:nvPr/>
          </p:nvSpPr>
          <p:spPr bwMode="auto">
            <a:xfrm>
              <a:off x="1178168" y="1331274"/>
              <a:ext cx="2747978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600" dirty="0">
                  <a:solidFill>
                    <a:srgbClr val="181818"/>
                  </a:solidFill>
                  <a:latin typeface="Ericsson Hilda" panose="00000500000000000000" pitchFamily="2" charset="0"/>
                </a:rPr>
                <a:t>(Including Performance KPIs)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BD94D2-65DA-8E28-FC4E-529C00A59C2C}"/>
                </a:ext>
              </a:extLst>
            </p:cNvPr>
            <p:cNvSpPr txBox="1"/>
            <p:nvPr/>
          </p:nvSpPr>
          <p:spPr bwMode="auto">
            <a:xfrm>
              <a:off x="1715831" y="1899874"/>
              <a:ext cx="816985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dirty="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[-110, 8]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DE0DCB-528A-F950-8C0E-E55F17DF3175}"/>
                </a:ext>
              </a:extLst>
            </p:cNvPr>
            <p:cNvSpPr txBox="1"/>
            <p:nvPr/>
          </p:nvSpPr>
          <p:spPr bwMode="auto">
            <a:xfrm>
              <a:off x="182184" y="2737842"/>
              <a:ext cx="828064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[-106, 9]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B65745-E488-7037-68DA-955166E00E0A}"/>
                </a:ext>
              </a:extLst>
            </p:cNvPr>
            <p:cNvSpPr txBox="1"/>
            <p:nvPr/>
          </p:nvSpPr>
          <p:spPr bwMode="auto">
            <a:xfrm>
              <a:off x="2400407" y="3157416"/>
              <a:ext cx="746470" cy="2650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[-80, 8]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ED8C6C-851D-81FD-144A-44A04FCE1847}"/>
                </a:ext>
              </a:extLst>
            </p:cNvPr>
            <p:cNvSpPr txBox="1"/>
            <p:nvPr/>
          </p:nvSpPr>
          <p:spPr bwMode="auto">
            <a:xfrm>
              <a:off x="3537597" y="2076857"/>
              <a:ext cx="816985" cy="281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[-90, 10]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250561-4339-3B8C-D06F-030941430CD9}"/>
                </a:ext>
              </a:extLst>
            </p:cNvPr>
            <p:cNvSpPr txBox="1"/>
            <p:nvPr/>
          </p:nvSpPr>
          <p:spPr bwMode="auto">
            <a:xfrm>
              <a:off x="1343252" y="4930594"/>
              <a:ext cx="954726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[-100, 10]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7CD3B01-6D3B-E7FA-4BFB-08C3D42440AA}"/>
                </a:ext>
              </a:extLst>
            </p:cNvPr>
            <p:cNvSpPr txBox="1"/>
            <p:nvPr/>
          </p:nvSpPr>
          <p:spPr bwMode="auto">
            <a:xfrm>
              <a:off x="4040120" y="3229144"/>
              <a:ext cx="920465" cy="267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[-120, 10]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70A7BC-26FE-5518-5563-A50509947DCB}"/>
                </a:ext>
              </a:extLst>
            </p:cNvPr>
            <p:cNvSpPr txBox="1"/>
            <p:nvPr/>
          </p:nvSpPr>
          <p:spPr bwMode="auto">
            <a:xfrm>
              <a:off x="3235871" y="5199189"/>
              <a:ext cx="954726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[-103, 10]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E11E4F-9DE9-9061-F09E-6284C393E0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5847" y="3553709"/>
              <a:ext cx="1326034" cy="2159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D2CB4E4-F9FB-F5C0-AC72-B772609C2B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1067" y="4044403"/>
              <a:ext cx="551090" cy="3241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DB5D7D-0732-5D56-5D1E-4DB99722D5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1463" y="3873187"/>
              <a:ext cx="1231392" cy="88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75A52B-B061-ABA7-1019-4897DF0C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1400" y="4078141"/>
              <a:ext cx="551629" cy="4402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7D7515-C70A-2D55-C2B6-DE87DC20EC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39208" y="2898509"/>
              <a:ext cx="684758" cy="5453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6B9F5E-2BD2-44D1-D02D-FCF8DA9E72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220" y="2821295"/>
              <a:ext cx="254644" cy="605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6706363-5180-8525-7BFE-95914DBDFD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6622" y="3777205"/>
              <a:ext cx="564063" cy="6776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BBAEEF5-8912-22F5-2E12-BDDBB4B31B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29477" y="2398451"/>
              <a:ext cx="1149459" cy="138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7F3D187-A6F4-DF70-13ED-D90380BB3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46090" y="4221115"/>
              <a:ext cx="465229" cy="3216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F6C894-4D5C-C5A2-6236-D084E0241100}"/>
                </a:ext>
              </a:extLst>
            </p:cNvPr>
            <p:cNvSpPr/>
            <p:nvPr/>
          </p:nvSpPr>
          <p:spPr>
            <a:xfrm>
              <a:off x="412733" y="3030314"/>
              <a:ext cx="745294" cy="7532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42425E2-03F8-325B-EE6B-1E5D29617304}"/>
                </a:ext>
              </a:extLst>
            </p:cNvPr>
            <p:cNvSpPr/>
            <p:nvPr/>
          </p:nvSpPr>
          <p:spPr>
            <a:xfrm>
              <a:off x="3334871" y="4415477"/>
              <a:ext cx="745294" cy="7532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FA95C8-17D3-5BC4-1A5E-3C66E72AA55D}"/>
                </a:ext>
              </a:extLst>
            </p:cNvPr>
            <p:cNvSpPr txBox="1"/>
            <p:nvPr/>
          </p:nvSpPr>
          <p:spPr bwMode="auto">
            <a:xfrm>
              <a:off x="1147056" y="3068506"/>
              <a:ext cx="569008" cy="460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buClr>
                  <a:srgbClr val="70AD47"/>
                </a:buClr>
                <a:defRPr/>
              </a:pPr>
              <a:r>
                <a:rPr lang="en-US" sz="1400" kern="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Issue cell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A2A7DD4-C74A-4733-450C-B9454B4D550B}"/>
                </a:ext>
              </a:extLst>
            </p:cNvPr>
            <p:cNvSpPr txBox="1"/>
            <p:nvPr/>
          </p:nvSpPr>
          <p:spPr bwMode="auto">
            <a:xfrm>
              <a:off x="2765299" y="4542765"/>
              <a:ext cx="570966" cy="4724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buClr>
                  <a:srgbClr val="70AD47"/>
                </a:buClr>
                <a:defRPr/>
              </a:pPr>
              <a:r>
                <a:rPr lang="en-US" sz="1400" kern="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Issue cell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EE080E-A120-D9DB-F5A5-A7B7D8DBFF5D}"/>
              </a:ext>
            </a:extLst>
          </p:cNvPr>
          <p:cNvGrpSpPr/>
          <p:nvPr/>
        </p:nvGrpSpPr>
        <p:grpSpPr>
          <a:xfrm>
            <a:off x="7846735" y="1585803"/>
            <a:ext cx="4285383" cy="4291108"/>
            <a:chOff x="7575483" y="1106724"/>
            <a:chExt cx="4285383" cy="429110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174EEF-E887-7A4E-4AFA-C0EBB5E870E9}"/>
                </a:ext>
              </a:extLst>
            </p:cNvPr>
            <p:cNvSpPr txBox="1"/>
            <p:nvPr/>
          </p:nvSpPr>
          <p:spPr bwMode="auto">
            <a:xfrm>
              <a:off x="8754219" y="1106724"/>
              <a:ext cx="2184990" cy="3921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2000" dirty="0">
                  <a:solidFill>
                    <a:srgbClr val="181818"/>
                  </a:solidFill>
                  <a:latin typeface="Ericsson Hilda" panose="00000500000000000000" pitchFamily="2" charset="0"/>
                </a:rPr>
                <a:t>Predicted UL SINR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2A2988-9508-D21B-9409-285700C48B10}"/>
                </a:ext>
              </a:extLst>
            </p:cNvPr>
            <p:cNvSpPr txBox="1"/>
            <p:nvPr/>
          </p:nvSpPr>
          <p:spPr bwMode="auto">
            <a:xfrm>
              <a:off x="9108524" y="1899874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20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930449-99E6-7294-E235-159BC07FA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92275" y="3557756"/>
              <a:ext cx="1326034" cy="2159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B43647-B0FE-E2D1-D765-0174ED59FD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57495" y="4048450"/>
              <a:ext cx="551090" cy="3241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AEA657-0B0C-5B3B-C374-75823C9CF9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7891" y="3877234"/>
              <a:ext cx="1231392" cy="88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8826D87-9121-DCDE-1AEF-6C3DC0ECE7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17828" y="4082188"/>
              <a:ext cx="551629" cy="4402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DA742B-4923-5250-9984-5CC705B6432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195636" y="2902556"/>
              <a:ext cx="684758" cy="5453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7E1EA7-E0D9-B60D-F12D-D7320C8733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5648" y="2825342"/>
              <a:ext cx="254644" cy="605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034C8DC-4056-79EF-C217-D829800262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3050" y="3781252"/>
              <a:ext cx="564063" cy="6776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4117BB9-3BD8-55C7-8DBB-B040B62380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85905" y="2402498"/>
              <a:ext cx="1149459" cy="138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53E629-7535-BDD5-1831-E4973A161DA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102518" y="4225162"/>
              <a:ext cx="465229" cy="3216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8AD9B-145A-17A8-4FD2-5D5CAC60BB30}"/>
                </a:ext>
              </a:extLst>
            </p:cNvPr>
            <p:cNvSpPr txBox="1"/>
            <p:nvPr/>
          </p:nvSpPr>
          <p:spPr bwMode="auto">
            <a:xfrm>
              <a:off x="10929577" y="2080701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6C2B0E-1997-7402-9FA1-9CE270490F82}"/>
                </a:ext>
              </a:extLst>
            </p:cNvPr>
            <p:cNvSpPr txBox="1"/>
            <p:nvPr/>
          </p:nvSpPr>
          <p:spPr bwMode="auto">
            <a:xfrm>
              <a:off x="7774646" y="283504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0000"/>
                  </a:solidFill>
                  <a:latin typeface="Ericsson Hilda Light" panose="00000400000000000000" pitchFamily="2" charset="0"/>
                </a:rPr>
                <a:t>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9E7ABBE-76E2-0706-52C7-88853478F09B}"/>
                </a:ext>
              </a:extLst>
            </p:cNvPr>
            <p:cNvSpPr txBox="1"/>
            <p:nvPr/>
          </p:nvSpPr>
          <p:spPr bwMode="auto">
            <a:xfrm>
              <a:off x="8771683" y="4929022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21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4B9F97-D0FB-F969-1CDD-D852A4E12482}"/>
                </a:ext>
              </a:extLst>
            </p:cNvPr>
            <p:cNvSpPr txBox="1"/>
            <p:nvPr/>
          </p:nvSpPr>
          <p:spPr bwMode="auto">
            <a:xfrm>
              <a:off x="10766213" y="5138058"/>
              <a:ext cx="222124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0000"/>
                  </a:solidFill>
                  <a:latin typeface="Ericsson Hilda Light" panose="00000400000000000000" pitchFamily="2" charset="0"/>
                </a:rPr>
                <a:t>8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763334-C669-E77B-02F2-82FC0A8DE32C}"/>
                </a:ext>
              </a:extLst>
            </p:cNvPr>
            <p:cNvSpPr txBox="1"/>
            <p:nvPr/>
          </p:nvSpPr>
          <p:spPr bwMode="auto">
            <a:xfrm>
              <a:off x="11514984" y="328195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17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FDCB8B-AECF-145A-20A0-68EA33A710B3}"/>
                </a:ext>
              </a:extLst>
            </p:cNvPr>
            <p:cNvSpPr txBox="1"/>
            <p:nvPr/>
          </p:nvSpPr>
          <p:spPr bwMode="auto">
            <a:xfrm>
              <a:off x="9731273" y="317119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17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757EE98-65BF-1EE6-4FE7-62B460F6BDD1}"/>
                </a:ext>
              </a:extLst>
            </p:cNvPr>
            <p:cNvSpPr/>
            <p:nvPr/>
          </p:nvSpPr>
          <p:spPr>
            <a:xfrm>
              <a:off x="7575483" y="3065147"/>
              <a:ext cx="745294" cy="677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F9791C8-33F5-AB2D-1AC1-295872E93744}"/>
                </a:ext>
              </a:extLst>
            </p:cNvPr>
            <p:cNvSpPr/>
            <p:nvPr/>
          </p:nvSpPr>
          <p:spPr>
            <a:xfrm>
              <a:off x="10504628" y="4454068"/>
              <a:ext cx="745294" cy="677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69550E4B-B595-D580-A429-CF3FBE64EA9C}"/>
              </a:ext>
            </a:extLst>
          </p:cNvPr>
          <p:cNvSpPr/>
          <p:nvPr/>
        </p:nvSpPr>
        <p:spPr>
          <a:xfrm>
            <a:off x="9802818" y="3879895"/>
            <a:ext cx="745295" cy="677693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Ericsson Hilda Light" panose="00000400000000000000" pitchFamily="2" charset="0"/>
            </a:endParaRP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F6F27F89-D73F-32FD-6E20-399486795884}"/>
              </a:ext>
            </a:extLst>
          </p:cNvPr>
          <p:cNvSpPr/>
          <p:nvPr/>
        </p:nvSpPr>
        <p:spPr bwMode="auto">
          <a:xfrm>
            <a:off x="5344717" y="3531704"/>
            <a:ext cx="1933303" cy="1750219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996" indent="-179996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chemeClr val="bg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9D4EB2-FF45-499C-5CA2-99D67F402FAD}"/>
              </a:ext>
            </a:extLst>
          </p:cNvPr>
          <p:cNvGrpSpPr/>
          <p:nvPr/>
        </p:nvGrpSpPr>
        <p:grpSpPr>
          <a:xfrm>
            <a:off x="5563447" y="3734585"/>
            <a:ext cx="1491712" cy="1420997"/>
            <a:chOff x="7277410" y="1749031"/>
            <a:chExt cx="1491712" cy="142099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D9C174B-2612-2253-9724-124998F49FE8}"/>
                </a:ext>
              </a:extLst>
            </p:cNvPr>
            <p:cNvGrpSpPr/>
            <p:nvPr/>
          </p:nvGrpSpPr>
          <p:grpSpPr>
            <a:xfrm>
              <a:off x="7864258" y="2289200"/>
              <a:ext cx="318016" cy="318016"/>
              <a:chOff x="7864258" y="2289200"/>
              <a:chExt cx="318016" cy="318016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E872A1F-7F32-355D-C739-D21B3598A7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FF323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596146-C3C1-D9BA-CE42-E8245CB999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DD7C432-8AFB-D894-0512-0A24D30BA9C5}"/>
                </a:ext>
              </a:extLst>
            </p:cNvPr>
            <p:cNvGrpSpPr/>
            <p:nvPr/>
          </p:nvGrpSpPr>
          <p:grpSpPr>
            <a:xfrm>
              <a:off x="8379703" y="1799030"/>
              <a:ext cx="318016" cy="318016"/>
              <a:chOff x="7864258" y="2289200"/>
              <a:chExt cx="318016" cy="318016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F4B7123-CED6-CCBB-DF76-D2503D68E9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953C63-BB96-908B-37A4-B4662C36E6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7EFA65E-4A2E-C8AD-21B3-934867BF4C97}"/>
                </a:ext>
              </a:extLst>
            </p:cNvPr>
            <p:cNvGrpSpPr/>
            <p:nvPr/>
          </p:nvGrpSpPr>
          <p:grpSpPr>
            <a:xfrm>
              <a:off x="8451106" y="2289200"/>
              <a:ext cx="318016" cy="318016"/>
              <a:chOff x="7864258" y="2289200"/>
              <a:chExt cx="318016" cy="318016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9E9DAB0-DC83-EEBA-ACCA-5D35EE28F8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A7B0CDB-61C4-51AD-1D3B-462900A456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FB72FCB-A82F-7FD7-2273-AF618BBCD651}"/>
                </a:ext>
              </a:extLst>
            </p:cNvPr>
            <p:cNvGrpSpPr/>
            <p:nvPr/>
          </p:nvGrpSpPr>
          <p:grpSpPr>
            <a:xfrm>
              <a:off x="7867030" y="2852012"/>
              <a:ext cx="318016" cy="318016"/>
              <a:chOff x="7864258" y="2289200"/>
              <a:chExt cx="318016" cy="318016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A935EF8-A1BE-AA7C-D859-9553A9A30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1CF4FF9-E24C-4604-8CDC-9069D2818D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E945D9-C1D8-FCDF-8854-6CC68F80C81C}"/>
                </a:ext>
              </a:extLst>
            </p:cNvPr>
            <p:cNvGrpSpPr/>
            <p:nvPr/>
          </p:nvGrpSpPr>
          <p:grpSpPr>
            <a:xfrm>
              <a:off x="7277410" y="2241178"/>
              <a:ext cx="318016" cy="318016"/>
              <a:chOff x="7864258" y="2289200"/>
              <a:chExt cx="318016" cy="318016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2BD3FB6-1537-BF00-77EA-DB0EF07B64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A52C129-4196-735F-2C05-CA64B2E6F4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EC724F1-630B-36B5-DB51-48CE34393437}"/>
                </a:ext>
              </a:extLst>
            </p:cNvPr>
            <p:cNvGrpSpPr/>
            <p:nvPr/>
          </p:nvGrpSpPr>
          <p:grpSpPr>
            <a:xfrm>
              <a:off x="7413017" y="1749031"/>
              <a:ext cx="318016" cy="318016"/>
              <a:chOff x="7864258" y="2289200"/>
              <a:chExt cx="318016" cy="31801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C3174C2-BD11-0095-64FB-0A83CAC816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9B048DA-AFE4-069B-ADF7-6AC08F2A3C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6E98F7-2006-D592-C917-9B9DD6602539}"/>
                </a:ext>
              </a:extLst>
            </p:cNvPr>
            <p:cNvCxnSpPr>
              <a:stCxn id="96" idx="7"/>
              <a:endCxn id="94" idx="3"/>
            </p:cNvCxnSpPr>
            <p:nvPr/>
          </p:nvCxnSpPr>
          <p:spPr bwMode="auto">
            <a:xfrm flipV="1">
              <a:off x="8135702" y="2070474"/>
              <a:ext cx="290573" cy="2652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87E0300-B252-3F8C-CE6F-A4CE237CC18D}"/>
                </a:ext>
              </a:extLst>
            </p:cNvPr>
            <p:cNvCxnSpPr>
              <a:stCxn id="96" idx="2"/>
              <a:endCxn id="88" idx="6"/>
            </p:cNvCxnSpPr>
            <p:nvPr/>
          </p:nvCxnSpPr>
          <p:spPr bwMode="auto">
            <a:xfrm flipH="1" flipV="1">
              <a:off x="7595426" y="2400186"/>
              <a:ext cx="268832" cy="480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A1C107-A35B-3A1A-5A77-8BD76AC05333}"/>
                </a:ext>
              </a:extLst>
            </p:cNvPr>
            <p:cNvCxnSpPr>
              <a:stCxn id="96" idx="4"/>
              <a:endCxn id="90" idx="0"/>
            </p:cNvCxnSpPr>
            <p:nvPr/>
          </p:nvCxnSpPr>
          <p:spPr bwMode="auto">
            <a:xfrm>
              <a:off x="8023266" y="2607216"/>
              <a:ext cx="2772" cy="2447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E971DA-3792-4D47-8E14-2E8EB26D2910}"/>
                </a:ext>
              </a:extLst>
            </p:cNvPr>
            <p:cNvCxnSpPr>
              <a:cxnSpLocks/>
              <a:stCxn id="96" idx="6"/>
              <a:endCxn id="92" idx="2"/>
            </p:cNvCxnSpPr>
            <p:nvPr/>
          </p:nvCxnSpPr>
          <p:spPr bwMode="auto">
            <a:xfrm>
              <a:off x="8182274" y="2448208"/>
              <a:ext cx="2688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2A8C215-4926-BB84-3CB4-04844FB41969}"/>
                </a:ext>
              </a:extLst>
            </p:cNvPr>
            <p:cNvCxnSpPr>
              <a:stCxn id="96" idx="1"/>
              <a:endCxn id="86" idx="5"/>
            </p:cNvCxnSpPr>
            <p:nvPr/>
          </p:nvCxnSpPr>
          <p:spPr bwMode="auto">
            <a:xfrm flipH="1" flipV="1">
              <a:off x="7684461" y="2020475"/>
              <a:ext cx="226369" cy="315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7633AA8-0958-85F8-CDE8-CF766DD3BD33}"/>
              </a:ext>
            </a:extLst>
          </p:cNvPr>
          <p:cNvSpPr txBox="1"/>
          <p:nvPr/>
        </p:nvSpPr>
        <p:spPr>
          <a:xfrm>
            <a:off x="4227862" y="3069729"/>
            <a:ext cx="390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Trained</a:t>
            </a:r>
            <a:r>
              <a:rPr lang="es-ES" sz="2400" dirty="0"/>
              <a:t> </a:t>
            </a:r>
            <a:r>
              <a:rPr lang="es-ES" sz="2400" dirty="0" err="1"/>
              <a:t>Bayesian</a:t>
            </a:r>
            <a:r>
              <a:rPr lang="es-ES" sz="2400" dirty="0"/>
              <a:t> GNN </a:t>
            </a:r>
            <a:r>
              <a:rPr lang="es-ES" sz="2400" dirty="0" err="1"/>
              <a:t>Model</a:t>
            </a:r>
            <a:endParaRPr lang="es-ES" sz="2400" dirty="0"/>
          </a:p>
        </p:txBody>
      </p:sp>
      <p:pic>
        <p:nvPicPr>
          <p:cNvPr id="98" name="Graphic 97" descr="Cell Tower with solid fill">
            <a:extLst>
              <a:ext uri="{FF2B5EF4-FFF2-40B4-BE49-F238E27FC236}">
                <a16:creationId xmlns:a16="http://schemas.microsoft.com/office/drawing/2014/main" id="{195660ED-BD5E-5D0C-078C-D8E42660F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23" y="3606352"/>
            <a:ext cx="505656" cy="542127"/>
          </a:xfrm>
          <a:prstGeom prst="rect">
            <a:avLst/>
          </a:prstGeom>
        </p:spPr>
      </p:pic>
      <p:pic>
        <p:nvPicPr>
          <p:cNvPr id="99" name="Graphic 98" descr="Cell Tower with solid fill">
            <a:extLst>
              <a:ext uri="{FF2B5EF4-FFF2-40B4-BE49-F238E27FC236}">
                <a16:creationId xmlns:a16="http://schemas.microsoft.com/office/drawing/2014/main" id="{71FD40C1-A4A4-E937-AF68-7FD898D0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583" y="4771500"/>
            <a:ext cx="505656" cy="542127"/>
          </a:xfrm>
          <a:prstGeom prst="rect">
            <a:avLst/>
          </a:prstGeom>
        </p:spPr>
      </p:pic>
      <p:pic>
        <p:nvPicPr>
          <p:cNvPr id="100" name="Graphic 99" descr="Cell Tower with solid fill">
            <a:extLst>
              <a:ext uri="{FF2B5EF4-FFF2-40B4-BE49-F238E27FC236}">
                <a16:creationId xmlns:a16="http://schemas.microsoft.com/office/drawing/2014/main" id="{6C9DA009-83FF-9A48-3854-8858E3971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011" y="3917615"/>
            <a:ext cx="505656" cy="542127"/>
          </a:xfrm>
          <a:prstGeom prst="rect">
            <a:avLst/>
          </a:prstGeom>
        </p:spPr>
      </p:pic>
      <p:pic>
        <p:nvPicPr>
          <p:cNvPr id="101" name="Graphic 100" descr="Cell Tower with solid fill">
            <a:extLst>
              <a:ext uri="{FF2B5EF4-FFF2-40B4-BE49-F238E27FC236}">
                <a16:creationId xmlns:a16="http://schemas.microsoft.com/office/drawing/2014/main" id="{FE767F2B-D0DD-3F51-C7EE-F8167064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5697" y="4991148"/>
            <a:ext cx="505656" cy="542127"/>
          </a:xfrm>
          <a:prstGeom prst="rect">
            <a:avLst/>
          </a:prstGeom>
        </p:spPr>
      </p:pic>
      <p:pic>
        <p:nvPicPr>
          <p:cNvPr id="102" name="Graphic 101" descr="Cell Tower with solid fill">
            <a:extLst>
              <a:ext uri="{FF2B5EF4-FFF2-40B4-BE49-F238E27FC236}">
                <a16:creationId xmlns:a16="http://schemas.microsoft.com/office/drawing/2014/main" id="{6F05DED8-7D53-3F9E-B6C5-06033898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0803" y="3937122"/>
            <a:ext cx="505656" cy="542127"/>
          </a:xfrm>
          <a:prstGeom prst="rect">
            <a:avLst/>
          </a:prstGeom>
        </p:spPr>
      </p:pic>
      <p:pic>
        <p:nvPicPr>
          <p:cNvPr id="103" name="Graphic 102" descr="Cell Tower with solid fill">
            <a:extLst>
              <a:ext uri="{FF2B5EF4-FFF2-40B4-BE49-F238E27FC236}">
                <a16:creationId xmlns:a16="http://schemas.microsoft.com/office/drawing/2014/main" id="{64A352E9-A150-2CAB-DC2A-91AC9A48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2059" y="3617015"/>
            <a:ext cx="505656" cy="542127"/>
          </a:xfrm>
          <a:prstGeom prst="rect">
            <a:avLst/>
          </a:prstGeom>
        </p:spPr>
      </p:pic>
      <p:pic>
        <p:nvPicPr>
          <p:cNvPr id="104" name="Graphic 103" descr="Cell Tower with solid fill">
            <a:extLst>
              <a:ext uri="{FF2B5EF4-FFF2-40B4-BE49-F238E27FC236}">
                <a16:creationId xmlns:a16="http://schemas.microsoft.com/office/drawing/2014/main" id="{53153E2E-81F8-FDCD-E65A-AB4261A4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7921" y="4123771"/>
            <a:ext cx="505656" cy="542127"/>
          </a:xfrm>
          <a:prstGeom prst="rect">
            <a:avLst/>
          </a:prstGeom>
        </p:spPr>
      </p:pic>
      <p:pic>
        <p:nvPicPr>
          <p:cNvPr id="105" name="Graphic 104" descr="Cell Tower with solid fill">
            <a:extLst>
              <a:ext uri="{FF2B5EF4-FFF2-40B4-BE49-F238E27FC236}">
                <a16:creationId xmlns:a16="http://schemas.microsoft.com/office/drawing/2014/main" id="{93D05205-0EEA-AB14-6B15-EC4F2730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1305" y="4958542"/>
            <a:ext cx="505656" cy="542127"/>
          </a:xfrm>
          <a:prstGeom prst="rect">
            <a:avLst/>
          </a:prstGeom>
        </p:spPr>
      </p:pic>
      <p:pic>
        <p:nvPicPr>
          <p:cNvPr id="106" name="Graphic 105" descr="Cell Tower with solid fill">
            <a:extLst>
              <a:ext uri="{FF2B5EF4-FFF2-40B4-BE49-F238E27FC236}">
                <a16:creationId xmlns:a16="http://schemas.microsoft.com/office/drawing/2014/main" id="{11C487F8-BA5A-F1EB-0FE5-76FCA41F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6604" y="2687294"/>
            <a:ext cx="505656" cy="542127"/>
          </a:xfrm>
          <a:prstGeom prst="rect">
            <a:avLst/>
          </a:prstGeom>
        </p:spPr>
      </p:pic>
      <p:pic>
        <p:nvPicPr>
          <p:cNvPr id="107" name="Graphic 106" descr="Cell Tower with solid fill">
            <a:extLst>
              <a:ext uri="{FF2B5EF4-FFF2-40B4-BE49-F238E27FC236}">
                <a16:creationId xmlns:a16="http://schemas.microsoft.com/office/drawing/2014/main" id="{A2954FB1-D504-AA15-5E99-573C3FEF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4001" y="2810646"/>
            <a:ext cx="505656" cy="542127"/>
          </a:xfrm>
          <a:prstGeom prst="rect">
            <a:avLst/>
          </a:prstGeom>
        </p:spPr>
      </p:pic>
      <p:pic>
        <p:nvPicPr>
          <p:cNvPr id="108" name="Graphic 107" descr="Cell Tower with solid fill">
            <a:extLst>
              <a:ext uri="{FF2B5EF4-FFF2-40B4-BE49-F238E27FC236}">
                <a16:creationId xmlns:a16="http://schemas.microsoft.com/office/drawing/2014/main" id="{ADC3C876-416D-1EB2-D216-8960F664C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453" y="2659976"/>
            <a:ext cx="505656" cy="542127"/>
          </a:xfrm>
          <a:prstGeom prst="rect">
            <a:avLst/>
          </a:prstGeom>
        </p:spPr>
      </p:pic>
      <p:pic>
        <p:nvPicPr>
          <p:cNvPr id="109" name="Graphic 108" descr="Cell Tower with solid fill">
            <a:extLst>
              <a:ext uri="{FF2B5EF4-FFF2-40B4-BE49-F238E27FC236}">
                <a16:creationId xmlns:a16="http://schemas.microsoft.com/office/drawing/2014/main" id="{12365F88-9AB6-B59E-91CB-52C633A37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6344" y="4072108"/>
            <a:ext cx="505656" cy="542127"/>
          </a:xfrm>
          <a:prstGeom prst="rect">
            <a:avLst/>
          </a:prstGeom>
        </p:spPr>
      </p:pic>
      <p:pic>
        <p:nvPicPr>
          <p:cNvPr id="110" name="Graphic 109" descr="Cell Tower with solid fill">
            <a:extLst>
              <a:ext uri="{FF2B5EF4-FFF2-40B4-BE49-F238E27FC236}">
                <a16:creationId xmlns:a16="http://schemas.microsoft.com/office/drawing/2014/main" id="{80F2756A-4C57-D761-9D91-A4F42C92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1223" y="4857295"/>
            <a:ext cx="505656" cy="542127"/>
          </a:xfrm>
          <a:prstGeom prst="rect">
            <a:avLst/>
          </a:prstGeom>
        </p:spPr>
      </p:pic>
      <p:pic>
        <p:nvPicPr>
          <p:cNvPr id="111" name="Graphic 110" descr="Cell Tower with solid fill">
            <a:extLst>
              <a:ext uri="{FF2B5EF4-FFF2-40B4-BE49-F238E27FC236}">
                <a16:creationId xmlns:a16="http://schemas.microsoft.com/office/drawing/2014/main" id="{336E2F66-9DA6-91DB-AAE0-AB832098B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0641" y="2813430"/>
            <a:ext cx="505656" cy="5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A9DB-AFCC-ACA0-EFE2-7609DC8D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How to optimize a cellular network</a:t>
            </a:r>
            <a:endParaRPr lang="es-ES" dirty="0">
              <a:latin typeface="Ericsson Hilda" panose="00000500000000000000" pitchFamily="2" charset="0"/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E201958F-84E7-5CA4-E46D-DAD6258A1F0B}"/>
              </a:ext>
            </a:extLst>
          </p:cNvPr>
          <p:cNvSpPr/>
          <p:nvPr/>
        </p:nvSpPr>
        <p:spPr>
          <a:xfrm>
            <a:off x="733309" y="2864389"/>
            <a:ext cx="1618736" cy="1396313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2EFC7A7E-851E-0C5F-4C0B-7F616FFA1DF3}"/>
              </a:ext>
            </a:extLst>
          </p:cNvPr>
          <p:cNvSpPr/>
          <p:nvPr/>
        </p:nvSpPr>
        <p:spPr>
          <a:xfrm>
            <a:off x="2000442" y="2176631"/>
            <a:ext cx="1618736" cy="1396313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79F32A26-2B56-CAC3-C716-E6355A4346B7}"/>
              </a:ext>
            </a:extLst>
          </p:cNvPr>
          <p:cNvSpPr/>
          <p:nvPr/>
        </p:nvSpPr>
        <p:spPr>
          <a:xfrm>
            <a:off x="733309" y="4260703"/>
            <a:ext cx="1618736" cy="1396313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B2EC0855-3B37-7E40-5C5E-C6CC31A777DA}"/>
              </a:ext>
            </a:extLst>
          </p:cNvPr>
          <p:cNvSpPr/>
          <p:nvPr/>
        </p:nvSpPr>
        <p:spPr>
          <a:xfrm>
            <a:off x="2008317" y="3572944"/>
            <a:ext cx="1618736" cy="1396313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3AA3E135-AB49-90F6-7095-4476624336BC}"/>
              </a:ext>
            </a:extLst>
          </p:cNvPr>
          <p:cNvSpPr/>
          <p:nvPr/>
        </p:nvSpPr>
        <p:spPr>
          <a:xfrm>
            <a:off x="3270110" y="3090586"/>
            <a:ext cx="1059489" cy="94391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C06D385A-8C86-DBCC-D713-900B48B37105}"/>
              </a:ext>
            </a:extLst>
          </p:cNvPr>
          <p:cNvSpPr/>
          <p:nvPr/>
        </p:nvSpPr>
        <p:spPr>
          <a:xfrm>
            <a:off x="1946351" y="4948460"/>
            <a:ext cx="1618736" cy="1396313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345B05CC-3AC2-5324-574A-D4B122D9576F}"/>
              </a:ext>
            </a:extLst>
          </p:cNvPr>
          <p:cNvSpPr/>
          <p:nvPr/>
        </p:nvSpPr>
        <p:spPr>
          <a:xfrm>
            <a:off x="4099172" y="3544590"/>
            <a:ext cx="1059489" cy="94391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2789A282-38B1-7E2F-1AF2-9B0353488053}"/>
              </a:ext>
            </a:extLst>
          </p:cNvPr>
          <p:cNvSpPr/>
          <p:nvPr/>
        </p:nvSpPr>
        <p:spPr>
          <a:xfrm>
            <a:off x="4077888" y="2600673"/>
            <a:ext cx="1059489" cy="94391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92CC401F-55AC-BD85-AD59-E55327E208E0}"/>
              </a:ext>
            </a:extLst>
          </p:cNvPr>
          <p:cNvSpPr/>
          <p:nvPr/>
        </p:nvSpPr>
        <p:spPr>
          <a:xfrm>
            <a:off x="4111306" y="5430817"/>
            <a:ext cx="1059489" cy="94391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54FF2BC9-7271-959A-88C9-18934A914960}"/>
              </a:ext>
            </a:extLst>
          </p:cNvPr>
          <p:cNvSpPr/>
          <p:nvPr/>
        </p:nvSpPr>
        <p:spPr>
          <a:xfrm>
            <a:off x="4923662" y="4004542"/>
            <a:ext cx="1059489" cy="94391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AF1B5649-09C8-E713-FE18-1F60B73B90C3}"/>
              </a:ext>
            </a:extLst>
          </p:cNvPr>
          <p:cNvSpPr/>
          <p:nvPr/>
        </p:nvSpPr>
        <p:spPr>
          <a:xfrm>
            <a:off x="4111306" y="4488507"/>
            <a:ext cx="1059489" cy="94391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pic>
        <p:nvPicPr>
          <p:cNvPr id="49" name="Graphic 48" descr="Cell Tower outline">
            <a:extLst>
              <a:ext uri="{FF2B5EF4-FFF2-40B4-BE49-F238E27FC236}">
                <a16:creationId xmlns:a16="http://schemas.microsoft.com/office/drawing/2014/main" id="{5425C335-80DB-A0F3-2968-2AA799A3F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7590" y="3250083"/>
            <a:ext cx="589013" cy="589013"/>
          </a:xfrm>
          <a:prstGeom prst="rect">
            <a:avLst/>
          </a:prstGeom>
        </p:spPr>
      </p:pic>
      <p:pic>
        <p:nvPicPr>
          <p:cNvPr id="50" name="Graphic 49" descr="Cell Tower outline">
            <a:extLst>
              <a:ext uri="{FF2B5EF4-FFF2-40B4-BE49-F238E27FC236}">
                <a16:creationId xmlns:a16="http://schemas.microsoft.com/office/drawing/2014/main" id="{411A300D-DDE0-8FF4-B290-20BF7E343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2045" y="2870679"/>
            <a:ext cx="589013" cy="589013"/>
          </a:xfrm>
          <a:prstGeom prst="rect">
            <a:avLst/>
          </a:prstGeom>
        </p:spPr>
      </p:pic>
      <p:pic>
        <p:nvPicPr>
          <p:cNvPr id="51" name="Graphic 50" descr="Cell Tower outline">
            <a:extLst>
              <a:ext uri="{FF2B5EF4-FFF2-40B4-BE49-F238E27FC236}">
                <a16:creationId xmlns:a16="http://schemas.microsoft.com/office/drawing/2014/main" id="{C493490B-368B-C91B-8854-C6DF49E4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810" y="2353970"/>
            <a:ext cx="589013" cy="589013"/>
          </a:xfrm>
          <a:prstGeom prst="rect">
            <a:avLst/>
          </a:prstGeom>
        </p:spPr>
      </p:pic>
      <p:pic>
        <p:nvPicPr>
          <p:cNvPr id="52" name="Graphic 51" descr="Cell Tower outline">
            <a:extLst>
              <a:ext uri="{FF2B5EF4-FFF2-40B4-BE49-F238E27FC236}">
                <a16:creationId xmlns:a16="http://schemas.microsoft.com/office/drawing/2014/main" id="{5798AE14-4C9C-DD11-EA12-AF57B9FCD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8833" y="4269199"/>
            <a:ext cx="589013" cy="589013"/>
          </a:xfrm>
          <a:prstGeom prst="rect">
            <a:avLst/>
          </a:prstGeom>
        </p:spPr>
      </p:pic>
      <p:pic>
        <p:nvPicPr>
          <p:cNvPr id="53" name="Graphic 52" descr="Cell Tower outline">
            <a:extLst>
              <a:ext uri="{FF2B5EF4-FFF2-40B4-BE49-F238E27FC236}">
                <a16:creationId xmlns:a16="http://schemas.microsoft.com/office/drawing/2014/main" id="{C8EDB392-B8E5-CA5F-37DC-AD70062E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7710" y="3663190"/>
            <a:ext cx="589013" cy="589013"/>
          </a:xfrm>
          <a:prstGeom prst="rect">
            <a:avLst/>
          </a:prstGeom>
        </p:spPr>
      </p:pic>
      <p:pic>
        <p:nvPicPr>
          <p:cNvPr id="54" name="Graphic 53" descr="Cell Tower outline">
            <a:extLst>
              <a:ext uri="{FF2B5EF4-FFF2-40B4-BE49-F238E27FC236}">
                <a16:creationId xmlns:a16="http://schemas.microsoft.com/office/drawing/2014/main" id="{C5D59E56-8A26-E2CD-A138-5F8A7507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1298" y="3739997"/>
            <a:ext cx="589013" cy="589013"/>
          </a:xfrm>
          <a:prstGeom prst="rect">
            <a:avLst/>
          </a:prstGeom>
        </p:spPr>
      </p:pic>
      <p:pic>
        <p:nvPicPr>
          <p:cNvPr id="55" name="Graphic 54" descr="Cell Tower outline">
            <a:extLst>
              <a:ext uri="{FF2B5EF4-FFF2-40B4-BE49-F238E27FC236}">
                <a16:creationId xmlns:a16="http://schemas.microsoft.com/office/drawing/2014/main" id="{14DF9425-46A8-5D01-ED25-60BDCD8EC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4648" y="2798033"/>
            <a:ext cx="589013" cy="589013"/>
          </a:xfrm>
          <a:prstGeom prst="rect">
            <a:avLst/>
          </a:prstGeom>
        </p:spPr>
      </p:pic>
      <p:pic>
        <p:nvPicPr>
          <p:cNvPr id="56" name="Graphic 55" descr="Cell Tower outline">
            <a:extLst>
              <a:ext uri="{FF2B5EF4-FFF2-40B4-BE49-F238E27FC236}">
                <a16:creationId xmlns:a16="http://schemas.microsoft.com/office/drawing/2014/main" id="{BE45864D-C6E8-0AB7-8968-6A600149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6542" y="3725725"/>
            <a:ext cx="589013" cy="589013"/>
          </a:xfrm>
          <a:prstGeom prst="rect">
            <a:avLst/>
          </a:prstGeom>
        </p:spPr>
      </p:pic>
      <p:pic>
        <p:nvPicPr>
          <p:cNvPr id="57" name="Graphic 56" descr="Cell Tower outline">
            <a:extLst>
              <a:ext uri="{FF2B5EF4-FFF2-40B4-BE49-F238E27FC236}">
                <a16:creationId xmlns:a16="http://schemas.microsoft.com/office/drawing/2014/main" id="{06B595A0-DCB8-8F27-1955-69DF7272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661" y="4181994"/>
            <a:ext cx="589013" cy="589013"/>
          </a:xfrm>
          <a:prstGeom prst="rect">
            <a:avLst/>
          </a:prstGeom>
        </p:spPr>
      </p:pic>
      <p:pic>
        <p:nvPicPr>
          <p:cNvPr id="58" name="Graphic 57" descr="Cell Tower outline">
            <a:extLst>
              <a:ext uri="{FF2B5EF4-FFF2-40B4-BE49-F238E27FC236}">
                <a16:creationId xmlns:a16="http://schemas.microsoft.com/office/drawing/2014/main" id="{87AA9FEB-AD17-6C6D-7188-83A100CC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6305" y="4664351"/>
            <a:ext cx="589013" cy="589013"/>
          </a:xfrm>
          <a:prstGeom prst="rect">
            <a:avLst/>
          </a:prstGeom>
        </p:spPr>
      </p:pic>
      <p:pic>
        <p:nvPicPr>
          <p:cNvPr id="59" name="Graphic 58" descr="Cell Tower outline">
            <a:extLst>
              <a:ext uri="{FF2B5EF4-FFF2-40B4-BE49-F238E27FC236}">
                <a16:creationId xmlns:a16="http://schemas.microsoft.com/office/drawing/2014/main" id="{2C923CE5-228C-9C6B-7B63-6CD5F1A1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100" y="4969257"/>
            <a:ext cx="589013" cy="589013"/>
          </a:xfrm>
          <a:prstGeom prst="rect">
            <a:avLst/>
          </a:prstGeom>
        </p:spPr>
      </p:pic>
      <p:pic>
        <p:nvPicPr>
          <p:cNvPr id="60" name="Graphic 59" descr="Cell Tower outline">
            <a:extLst>
              <a:ext uri="{FF2B5EF4-FFF2-40B4-BE49-F238E27FC236}">
                <a16:creationId xmlns:a16="http://schemas.microsoft.com/office/drawing/2014/main" id="{723690DA-570F-A348-0696-1C2772234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550" y="4476501"/>
            <a:ext cx="589013" cy="589013"/>
          </a:xfrm>
          <a:prstGeom prst="rect">
            <a:avLst/>
          </a:prstGeom>
        </p:spPr>
      </p:pic>
      <p:pic>
        <p:nvPicPr>
          <p:cNvPr id="61" name="Graphic 60" descr="Cell Tower outline">
            <a:extLst>
              <a:ext uri="{FF2B5EF4-FFF2-40B4-BE49-F238E27FC236}">
                <a16:creationId xmlns:a16="http://schemas.microsoft.com/office/drawing/2014/main" id="{2D21A76B-7921-BB20-F880-2E37FC7B0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213" y="5352109"/>
            <a:ext cx="589013" cy="589013"/>
          </a:xfrm>
          <a:prstGeom prst="rect">
            <a:avLst/>
          </a:prstGeom>
        </p:spPr>
      </p:pic>
      <p:pic>
        <p:nvPicPr>
          <p:cNvPr id="62" name="Graphic 61" descr="Cell Tower outline">
            <a:extLst>
              <a:ext uri="{FF2B5EF4-FFF2-40B4-BE49-F238E27FC236}">
                <a16:creationId xmlns:a16="http://schemas.microsoft.com/office/drawing/2014/main" id="{FE1C1E34-B269-EE2E-BC5A-4628F12A6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13" y="3631597"/>
            <a:ext cx="589013" cy="589013"/>
          </a:xfrm>
          <a:prstGeom prst="rect">
            <a:avLst/>
          </a:prstGeom>
        </p:spPr>
      </p:pic>
      <p:pic>
        <p:nvPicPr>
          <p:cNvPr id="63" name="Graphic 62" descr="Cell Tower outline">
            <a:extLst>
              <a:ext uri="{FF2B5EF4-FFF2-40B4-BE49-F238E27FC236}">
                <a16:creationId xmlns:a16="http://schemas.microsoft.com/office/drawing/2014/main" id="{B624D4EF-FDD3-7BFD-8F8D-888D518A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078" y="3095499"/>
            <a:ext cx="589013" cy="589013"/>
          </a:xfrm>
          <a:prstGeom prst="rect">
            <a:avLst/>
          </a:prstGeom>
        </p:spPr>
      </p:pic>
      <p:pic>
        <p:nvPicPr>
          <p:cNvPr id="64" name="Graphic 63" descr="Cell Tower outline">
            <a:extLst>
              <a:ext uri="{FF2B5EF4-FFF2-40B4-BE49-F238E27FC236}">
                <a16:creationId xmlns:a16="http://schemas.microsoft.com/office/drawing/2014/main" id="{4DBF41B9-D6EF-E1F6-8FF2-9CBDF5792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616" y="2958743"/>
            <a:ext cx="589013" cy="589013"/>
          </a:xfrm>
          <a:prstGeom prst="rect">
            <a:avLst/>
          </a:prstGeom>
        </p:spPr>
      </p:pic>
      <p:pic>
        <p:nvPicPr>
          <p:cNvPr id="65" name="Graphic 64" descr="Cell Tower outline">
            <a:extLst>
              <a:ext uri="{FF2B5EF4-FFF2-40B4-BE49-F238E27FC236}">
                <a16:creationId xmlns:a16="http://schemas.microsoft.com/office/drawing/2014/main" id="{98C973AD-B38D-A7DF-E596-8A8B2CAA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7842" y="5591922"/>
            <a:ext cx="589013" cy="58901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E9FF565-219D-74D2-1610-0A3296DE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042" y="2570792"/>
            <a:ext cx="4661800" cy="2867499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C06329-51FE-A334-F306-0FE4AE12BF6F}"/>
              </a:ext>
            </a:extLst>
          </p:cNvPr>
          <p:cNvSpPr/>
          <p:nvPr/>
        </p:nvSpPr>
        <p:spPr>
          <a:xfrm>
            <a:off x="10107712" y="5657015"/>
            <a:ext cx="1260389" cy="68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33" b="1" dirty="0" err="1"/>
              <a:t>Optimization</a:t>
            </a:r>
            <a:endParaRPr lang="es-ES" sz="933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B927FAD-5B53-EC42-5B3E-2301BEA3075C}"/>
              </a:ext>
            </a:extLst>
          </p:cNvPr>
          <p:cNvCxnSpPr>
            <a:stCxn id="67" idx="0"/>
          </p:cNvCxnSpPr>
          <p:nvPr/>
        </p:nvCxnSpPr>
        <p:spPr>
          <a:xfrm flipV="1">
            <a:off x="10737906" y="5253364"/>
            <a:ext cx="4120" cy="4036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0C2E03C2-FBF2-A588-13B4-BB470D0A7DB5}"/>
              </a:ext>
            </a:extLst>
          </p:cNvPr>
          <p:cNvSpPr/>
          <p:nvPr/>
        </p:nvSpPr>
        <p:spPr>
          <a:xfrm>
            <a:off x="391629" y="1512666"/>
            <a:ext cx="491544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b="1" dirty="0">
                <a:solidFill>
                  <a:srgbClr val="181818"/>
                </a:solidFill>
                <a:latin typeface="Ericsson Hilda" panose="00000500000000000000" pitchFamily="2" charset="0"/>
              </a:rPr>
              <a:t>Cellular Network</a:t>
            </a:r>
            <a:endParaRPr lang="en-US" sz="1400" dirty="0">
              <a:latin typeface="Ericsson Hilda" panose="000005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A95CFE-B5B4-8D5D-7C82-7A6C3E7AABC9}"/>
              </a:ext>
            </a:extLst>
          </p:cNvPr>
          <p:cNvSpPr/>
          <p:nvPr/>
        </p:nvSpPr>
        <p:spPr>
          <a:xfrm>
            <a:off x="6626219" y="1576117"/>
            <a:ext cx="491544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b="1" dirty="0">
                <a:solidFill>
                  <a:srgbClr val="181818"/>
                </a:solidFill>
                <a:latin typeface="Ericsson Hilda" panose="00000500000000000000" pitchFamily="2" charset="0"/>
              </a:rPr>
              <a:t>Solution Architecture</a:t>
            </a:r>
            <a:endParaRPr lang="en-US" sz="1400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167-786E-9B15-648F-5F6F64F8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Uplink Interference</a:t>
            </a:r>
            <a:endParaRPr lang="es-ES" dirty="0">
              <a:latin typeface="Ericsson Hilda" panose="000005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B8BB99-5EF0-18C6-15D9-B76C0D4EE87C}"/>
              </a:ext>
            </a:extLst>
          </p:cNvPr>
          <p:cNvSpPr/>
          <p:nvPr/>
        </p:nvSpPr>
        <p:spPr>
          <a:xfrm>
            <a:off x="1154212" y="2275875"/>
            <a:ext cx="5696464" cy="2961503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A5A114-137E-41A6-CD7B-744B1900E0D8}"/>
              </a:ext>
            </a:extLst>
          </p:cNvPr>
          <p:cNvSpPr/>
          <p:nvPr/>
        </p:nvSpPr>
        <p:spPr>
          <a:xfrm>
            <a:off x="5845659" y="2226445"/>
            <a:ext cx="5696464" cy="2961503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6" name="Graphic 5" descr="Cell Tower with solid fill">
            <a:extLst>
              <a:ext uri="{FF2B5EF4-FFF2-40B4-BE49-F238E27FC236}">
                <a16:creationId xmlns:a16="http://schemas.microsoft.com/office/drawing/2014/main" id="{242DCA0B-600B-F8BD-852C-0AEFAF42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428" y="2133766"/>
            <a:ext cx="2010033" cy="2010033"/>
          </a:xfrm>
          <a:prstGeom prst="rect">
            <a:avLst/>
          </a:prstGeom>
        </p:spPr>
      </p:pic>
      <p:pic>
        <p:nvPicPr>
          <p:cNvPr id="7" name="Graphic 6" descr="Cell Tower outline">
            <a:extLst>
              <a:ext uri="{FF2B5EF4-FFF2-40B4-BE49-F238E27FC236}">
                <a16:creationId xmlns:a16="http://schemas.microsoft.com/office/drawing/2014/main" id="{7641AD52-FDDE-E968-DFC2-A1C14CAE6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8259" y="2177014"/>
            <a:ext cx="2191265" cy="2191265"/>
          </a:xfrm>
          <a:prstGeom prst="rect">
            <a:avLst/>
          </a:prstGeom>
        </p:spPr>
      </p:pic>
      <p:pic>
        <p:nvPicPr>
          <p:cNvPr id="8" name="Graphic 7" descr="Phone Vibration with solid fill">
            <a:extLst>
              <a:ext uri="{FF2B5EF4-FFF2-40B4-BE49-F238E27FC236}">
                <a16:creationId xmlns:a16="http://schemas.microsoft.com/office/drawing/2014/main" id="{CE2B8D10-5B6E-11AB-09DA-369A4C74D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6255" y="3270590"/>
            <a:ext cx="873209" cy="87320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110255-7B1B-7DF5-4151-8E6808C4BDB8}"/>
              </a:ext>
            </a:extLst>
          </p:cNvPr>
          <p:cNvCxnSpPr>
            <a:cxnSpLocks/>
          </p:cNvCxnSpPr>
          <p:nvPr/>
        </p:nvCxnSpPr>
        <p:spPr>
          <a:xfrm>
            <a:off x="4767531" y="3055372"/>
            <a:ext cx="1209936" cy="46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C7E6CC-35D9-F777-D4F3-F8504A9F682D}"/>
              </a:ext>
            </a:extLst>
          </p:cNvPr>
          <p:cNvCxnSpPr>
            <a:cxnSpLocks/>
          </p:cNvCxnSpPr>
          <p:nvPr/>
        </p:nvCxnSpPr>
        <p:spPr>
          <a:xfrm flipH="1" flipV="1">
            <a:off x="4697512" y="3221159"/>
            <a:ext cx="1186248" cy="440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0E61A3-4973-3CFB-6921-C3F1AFE6F0D8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6850677" y="3519789"/>
            <a:ext cx="1182132" cy="23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25DFAC-3EB3-489E-5067-F0D4F63FE5E8}"/>
              </a:ext>
            </a:extLst>
          </p:cNvPr>
          <p:cNvCxnSpPr>
            <a:cxnSpLocks/>
          </p:cNvCxnSpPr>
          <p:nvPr/>
        </p:nvCxnSpPr>
        <p:spPr>
          <a:xfrm flipV="1">
            <a:off x="6809482" y="3390044"/>
            <a:ext cx="1223327" cy="22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0E522F-150D-295E-F544-E744B55A7009}"/>
              </a:ext>
            </a:extLst>
          </p:cNvPr>
          <p:cNvSpPr txBox="1"/>
          <p:nvPr/>
        </p:nvSpPr>
        <p:spPr>
          <a:xfrm>
            <a:off x="6302858" y="1229670"/>
            <a:ext cx="3414588" cy="830997"/>
          </a:xfrm>
          <a:prstGeom prst="rect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Ericsson Hilda" panose="00000500000000000000" pitchFamily="2" charset="0"/>
              </a:rPr>
              <a:t>Interference from neighbor cell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7B075-DB81-4B71-3727-FF33DF6BF3B8}"/>
              </a:ext>
            </a:extLst>
          </p:cNvPr>
          <p:cNvSpPr txBox="1"/>
          <p:nvPr/>
        </p:nvSpPr>
        <p:spPr>
          <a:xfrm>
            <a:off x="2902689" y="4039687"/>
            <a:ext cx="21953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Ericsson Hilda" panose="00000500000000000000" pitchFamily="2" charset="0"/>
              </a:rPr>
              <a:t>Serving eNB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D6BC1-FBEC-12B5-BAED-8A7D89CC8803}"/>
              </a:ext>
            </a:extLst>
          </p:cNvPr>
          <p:cNvSpPr txBox="1"/>
          <p:nvPr/>
        </p:nvSpPr>
        <p:spPr>
          <a:xfrm>
            <a:off x="7507295" y="4157330"/>
            <a:ext cx="23731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Ericsson Hilda" panose="00000500000000000000" pitchFamily="2" charset="0"/>
              </a:rPr>
              <a:t>Neighbor eNB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C326BF-FBD6-3E72-234C-D4513482607F}"/>
              </a:ext>
            </a:extLst>
          </p:cNvPr>
          <p:cNvCxnSpPr>
            <a:stCxn id="13" idx="2"/>
          </p:cNvCxnSpPr>
          <p:nvPr/>
        </p:nvCxnSpPr>
        <p:spPr>
          <a:xfrm flipH="1">
            <a:off x="7441742" y="2060667"/>
            <a:ext cx="568410" cy="13279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5EAA5B-02B7-492C-7D93-624AFA8E30A5}"/>
              </a:ext>
            </a:extLst>
          </p:cNvPr>
          <p:cNvSpPr txBox="1"/>
          <p:nvPr/>
        </p:nvSpPr>
        <p:spPr bwMode="auto">
          <a:xfrm>
            <a:off x="278120" y="5513948"/>
            <a:ext cx="5699347" cy="1267107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6000" tIns="48000" rIns="97536" bIns="4876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181818"/>
              </a:buClr>
              <a:defRPr/>
            </a:pPr>
            <a:r>
              <a:rPr lang="en-US" sz="1867" u="sng" dirty="0">
                <a:solidFill>
                  <a:srgbClr val="181818"/>
                </a:solidFill>
                <a:latin typeface="Ericsson Hilda" panose="00000500000000000000" pitchFamily="2" charset="0"/>
              </a:rPr>
              <a:t>pZeroNominalPusch (p0)</a:t>
            </a:r>
          </a:p>
          <a:p>
            <a:pPr marL="1068891" lvl="1" indent="-459306" defTabSz="1219170">
              <a:buClr>
                <a:srgbClr val="181818"/>
              </a:buClr>
              <a:buFont typeface="Ericsson Hilda Light" panose="00000400000000000000" pitchFamily="2" charset="0"/>
              <a:buChar char="—"/>
              <a:defRPr/>
            </a:pPr>
            <a:r>
              <a:rPr lang="en-US" sz="1867" dirty="0">
                <a:solidFill>
                  <a:srgbClr val="181818"/>
                </a:solidFill>
                <a:latin typeface="Ericsson Hilda" panose="00000500000000000000" pitchFamily="2" charset="0"/>
              </a:rPr>
              <a:t>Target uplink transmission power of UE</a:t>
            </a:r>
          </a:p>
          <a:p>
            <a:pPr marL="1068891" lvl="1" indent="-459306" defTabSz="1219170">
              <a:buClr>
                <a:srgbClr val="181818"/>
              </a:buClr>
              <a:buFont typeface="Ericsson Hilda Light" panose="00000400000000000000" pitchFamily="2" charset="0"/>
              <a:buChar char="—"/>
              <a:defRPr/>
            </a:pPr>
            <a:r>
              <a:rPr lang="en-US" sz="1867" dirty="0">
                <a:solidFill>
                  <a:srgbClr val="181818"/>
                </a:solidFill>
                <a:latin typeface="Ericsson Hilda" panose="00000500000000000000" pitchFamily="2" charset="0"/>
              </a:rPr>
              <a:t>High p0 = </a:t>
            </a:r>
            <a:r>
              <a:rPr lang="en-US" sz="1867" dirty="0">
                <a:solidFill>
                  <a:srgbClr val="0FC373">
                    <a:lumMod val="75000"/>
                  </a:srgbClr>
                </a:solidFill>
                <a:latin typeface="Ericsson Hilda" panose="00000500000000000000" pitchFamily="2" charset="0"/>
              </a:rPr>
              <a:t>high UE throughput</a:t>
            </a:r>
            <a:r>
              <a:rPr lang="en-US" sz="1867" dirty="0">
                <a:solidFill>
                  <a:srgbClr val="181818"/>
                </a:solidFill>
                <a:latin typeface="Ericsson Hilda" panose="00000500000000000000" pitchFamily="2" charset="0"/>
              </a:rPr>
              <a:t>, but also </a:t>
            </a:r>
            <a:r>
              <a:rPr lang="en-US" sz="1867" dirty="0">
                <a:solidFill>
                  <a:srgbClr val="FF3232"/>
                </a:solidFill>
                <a:latin typeface="Ericsson Hilda" panose="00000500000000000000" pitchFamily="2" charset="0"/>
              </a:rPr>
              <a:t>higher interference on neighbors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FA8103-3128-85A3-205C-C9985EB3C0FD}"/>
              </a:ext>
            </a:extLst>
          </p:cNvPr>
          <p:cNvSpPr/>
          <p:nvPr/>
        </p:nvSpPr>
        <p:spPr>
          <a:xfrm>
            <a:off x="6129867" y="5508912"/>
            <a:ext cx="5851747" cy="1241622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181818"/>
              </a:buClr>
              <a:defRPr/>
            </a:pPr>
            <a:r>
              <a:rPr lang="en-US" sz="1867" u="sng" dirty="0">
                <a:solidFill>
                  <a:srgbClr val="181818"/>
                </a:solidFill>
                <a:latin typeface="Ericsson Hilda" panose="00000500000000000000" pitchFamily="2" charset="0"/>
              </a:rPr>
              <a:t>Alpha (a)</a:t>
            </a:r>
          </a:p>
          <a:p>
            <a:pPr marL="1068891" lvl="1" indent="-459306" defTabSz="1219170">
              <a:buClr>
                <a:srgbClr val="181818"/>
              </a:buClr>
              <a:buFont typeface="Ericsson Hilda Light" panose="00000400000000000000" pitchFamily="2" charset="0"/>
              <a:buChar char="—"/>
              <a:defRPr/>
            </a:pPr>
            <a:r>
              <a:rPr lang="en-US" sz="1867" dirty="0">
                <a:solidFill>
                  <a:srgbClr val="181818"/>
                </a:solidFill>
                <a:latin typeface="Ericsson Hilda" panose="00000500000000000000" pitchFamily="2" charset="0"/>
              </a:rPr>
              <a:t>Pathloss compensation factor</a:t>
            </a:r>
          </a:p>
          <a:p>
            <a:pPr marL="1068891" lvl="1" indent="-459306" defTabSz="1219170">
              <a:buClr>
                <a:srgbClr val="181818"/>
              </a:buClr>
              <a:buFont typeface="Ericsson Hilda Light" panose="00000400000000000000" pitchFamily="2" charset="0"/>
              <a:buChar char="—"/>
              <a:defRPr/>
            </a:pPr>
            <a:r>
              <a:rPr lang="en-US" sz="1867" dirty="0">
                <a:solidFill>
                  <a:srgbClr val="181818"/>
                </a:solidFill>
                <a:latin typeface="Ericsson Hilda" panose="00000500000000000000" pitchFamily="2" charset="0"/>
              </a:rPr>
              <a:t>High a = </a:t>
            </a:r>
            <a:r>
              <a:rPr lang="en-US" sz="1867" dirty="0">
                <a:solidFill>
                  <a:srgbClr val="0FC373">
                    <a:lumMod val="75000"/>
                  </a:srgbClr>
                </a:solidFill>
                <a:latin typeface="Ericsson Hilda" panose="00000500000000000000" pitchFamily="2" charset="0"/>
              </a:rPr>
              <a:t>higher UE throughput at cell border</a:t>
            </a:r>
            <a:r>
              <a:rPr lang="en-US" sz="1867" dirty="0">
                <a:solidFill>
                  <a:srgbClr val="181818"/>
                </a:solidFill>
                <a:latin typeface="Ericsson Hilda" panose="00000500000000000000" pitchFamily="2" charset="0"/>
              </a:rPr>
              <a:t>, </a:t>
            </a:r>
            <a:r>
              <a:rPr lang="en-US" sz="1867" dirty="0">
                <a:solidFill>
                  <a:srgbClr val="FF3232"/>
                </a:solidFill>
                <a:latin typeface="Ericsson Hilda" panose="00000500000000000000" pitchFamily="2" charset="0"/>
              </a:rPr>
              <a:t>higher neighbor interference</a:t>
            </a:r>
          </a:p>
        </p:txBody>
      </p:sp>
    </p:spTree>
    <p:extLst>
      <p:ext uri="{BB962C8B-B14F-4D97-AF65-F5344CB8AC3E}">
        <p14:creationId xmlns:p14="http://schemas.microsoft.com/office/powerpoint/2010/main" val="392826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B44E-0162-03C2-B23E-DCEADDDB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38"/>
            <a:ext cx="10515600" cy="1325563"/>
          </a:xfrm>
        </p:spPr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Use GNN as a digital twin</a:t>
            </a:r>
            <a:endParaRPr lang="es-ES" dirty="0">
              <a:latin typeface="Ericsson Hilda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0FE0CC-4E0A-BE74-2E26-2D2611953364}"/>
              </a:ext>
            </a:extLst>
          </p:cNvPr>
          <p:cNvGrpSpPr/>
          <p:nvPr/>
        </p:nvGrpSpPr>
        <p:grpSpPr>
          <a:xfrm>
            <a:off x="1637613" y="1523777"/>
            <a:ext cx="4957720" cy="4957720"/>
            <a:chOff x="563891" y="1775585"/>
            <a:chExt cx="3718290" cy="37182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0AFE47-0FF5-4289-F007-BFF3F79BE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1" y="1775585"/>
              <a:ext cx="3718290" cy="3718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A92008-EC76-7383-51E1-E8BD7CAEAF6F}"/>
                </a:ext>
              </a:extLst>
            </p:cNvPr>
            <p:cNvSpPr/>
            <p:nvPr/>
          </p:nvSpPr>
          <p:spPr bwMode="auto">
            <a:xfrm>
              <a:off x="2917435" y="2935134"/>
              <a:ext cx="421078" cy="46528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9994" indent="-239994">
                <a:spcBef>
                  <a:spcPts val="1067"/>
                </a:spcBef>
                <a:buFont typeface="Ericsson Hilda" panose="00000500000000000000" pitchFamily="2" charset="0"/>
                <a:buChar char="●"/>
              </a:pPr>
              <a:endParaRPr lang="en-US" sz="2400" err="1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9FB3DA-088B-9639-8A79-9863E535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970" y="3782230"/>
            <a:ext cx="1015685" cy="1048369"/>
          </a:xfrm>
          <a:prstGeom prst="rect">
            <a:avLst/>
          </a:prstGeom>
        </p:spPr>
      </p:pic>
      <p:pic>
        <p:nvPicPr>
          <p:cNvPr id="8" name="Picture 4" descr="Configuration Management - Visualisation - YouTube">
            <a:extLst>
              <a:ext uri="{FF2B5EF4-FFF2-40B4-BE49-F238E27FC236}">
                <a16:creationId xmlns:a16="http://schemas.microsoft.com/office/drawing/2014/main" id="{2AA2C7DE-46BE-C105-73D7-6239D59D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93" y="5058551"/>
            <a:ext cx="952691" cy="5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BFCEF-59C1-038C-57A8-31368C5A3456}"/>
              </a:ext>
            </a:extLst>
          </p:cNvPr>
          <p:cNvSpPr txBox="1"/>
          <p:nvPr/>
        </p:nvSpPr>
        <p:spPr>
          <a:xfrm>
            <a:off x="6251663" y="2358104"/>
            <a:ext cx="2228403" cy="1806113"/>
          </a:xfrm>
          <a:prstGeom prst="rect">
            <a:avLst/>
          </a:prstGeom>
        </p:spPr>
        <p:txBody>
          <a:bodyPr vert="horz" wrap="square" lIns="96000" tIns="48000" rIns="96000" bIns="48000" rtlCol="0" anchor="t">
            <a:noAutofit/>
          </a:bodyPr>
          <a:lstStyle/>
          <a:p>
            <a:pPr fontAlgn="base">
              <a:spcBef>
                <a:spcPts val="533"/>
              </a:spcBef>
              <a:spcAft>
                <a:spcPct val="0"/>
              </a:spcAft>
            </a:pPr>
            <a:r>
              <a:rPr lang="en-US" sz="1067" b="1" dirty="0">
                <a:latin typeface="Ericsson Hilda" panose="00000500000000000000" pitchFamily="2" charset="0"/>
                <a:cs typeface="Arial"/>
              </a:rPr>
              <a:t>Relation information:</a:t>
            </a:r>
          </a:p>
          <a:p>
            <a:pPr defTabSz="1219170" fontAlgn="base">
              <a:spcBef>
                <a:spcPts val="533"/>
              </a:spcBef>
              <a:spcAft>
                <a:spcPct val="0"/>
              </a:spcAft>
            </a:pPr>
            <a:r>
              <a:rPr lang="en-US" sz="1067" dirty="0">
                <a:latin typeface="Ericsson Hilda" panose="00000500000000000000" pitchFamily="2" charset="0"/>
                <a:cs typeface="Arial"/>
              </a:rPr>
              <a:t>- Physical distance</a:t>
            </a:r>
          </a:p>
          <a:p>
            <a:pPr defTabSz="1219170" fontAlgn="base">
              <a:spcBef>
                <a:spcPts val="533"/>
              </a:spcBef>
              <a:spcAft>
                <a:spcPct val="0"/>
              </a:spcAft>
            </a:pPr>
            <a:r>
              <a:rPr lang="en-US" sz="1067" dirty="0">
                <a:latin typeface="Ericsson Hilda" panose="00000500000000000000" pitchFamily="2" charset="0"/>
                <a:cs typeface="Arial"/>
              </a:rPr>
              <a:t>- Traffic exchanged</a:t>
            </a:r>
          </a:p>
          <a:p>
            <a:pPr defTabSz="1219170" fontAlgn="base">
              <a:spcBef>
                <a:spcPts val="533"/>
              </a:spcBef>
              <a:spcAft>
                <a:spcPct val="0"/>
              </a:spcAft>
            </a:pPr>
            <a:r>
              <a:rPr lang="en-US" sz="1067" dirty="0">
                <a:latin typeface="Ericsson Hilda" panose="00000500000000000000" pitchFamily="2" charset="0"/>
                <a:cs typeface="Arial"/>
              </a:rPr>
              <a:t>- Footprint overlap</a:t>
            </a:r>
          </a:p>
          <a:p>
            <a:pPr defTabSz="1219170" fontAlgn="base">
              <a:spcBef>
                <a:spcPts val="533"/>
              </a:spcBef>
              <a:spcAft>
                <a:spcPct val="0"/>
              </a:spcAft>
            </a:pPr>
            <a:r>
              <a:rPr lang="en-US" sz="1067" dirty="0">
                <a:latin typeface="Ericsson Hilda" panose="00000500000000000000" pitchFamily="2" charset="0"/>
                <a:cs typeface="Arial"/>
              </a:rPr>
              <a:t>- Relation parameters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79B3ED6-1CB0-03DA-C8BD-8BEDF78279C2}"/>
              </a:ext>
            </a:extLst>
          </p:cNvPr>
          <p:cNvSpPr/>
          <p:nvPr/>
        </p:nvSpPr>
        <p:spPr bwMode="auto">
          <a:xfrm>
            <a:off x="8480065" y="3554201"/>
            <a:ext cx="194891" cy="2111856"/>
          </a:xfrm>
          <a:prstGeom prst="lef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3B75E-DC20-E38E-38BE-0849AD3F8BE2}"/>
              </a:ext>
            </a:extLst>
          </p:cNvPr>
          <p:cNvGrpSpPr/>
          <p:nvPr/>
        </p:nvGrpSpPr>
        <p:grpSpPr>
          <a:xfrm>
            <a:off x="8071383" y="2261059"/>
            <a:ext cx="2178932" cy="1177092"/>
            <a:chOff x="4117705" y="3552061"/>
            <a:chExt cx="2761553" cy="15539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5D3D49-2FD8-8AA2-11BE-9AD942CC0756}"/>
                </a:ext>
              </a:extLst>
            </p:cNvPr>
            <p:cNvGrpSpPr/>
            <p:nvPr/>
          </p:nvGrpSpPr>
          <p:grpSpPr>
            <a:xfrm>
              <a:off x="4117705" y="3555637"/>
              <a:ext cx="2761553" cy="1550395"/>
              <a:chOff x="6420389" y="5201141"/>
              <a:chExt cx="2761553" cy="1550395"/>
            </a:xfrm>
          </p:grpSpPr>
          <p:pic>
            <p:nvPicPr>
              <p:cNvPr id="120" name="Picture 6" descr="3 Ways Aerial Imagery Can Be Used To Advance Sustainability | Nearmap US">
                <a:extLst>
                  <a:ext uri="{FF2B5EF4-FFF2-40B4-BE49-F238E27FC236}">
                    <a16:creationId xmlns:a16="http://schemas.microsoft.com/office/drawing/2014/main" id="{3827D85F-6805-4022-6455-968A2492E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7120" y="5201141"/>
                <a:ext cx="2754822" cy="1550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FE90BC4-0494-BF0F-F109-6EF145407A74}"/>
                  </a:ext>
                </a:extLst>
              </p:cNvPr>
              <p:cNvSpPr/>
              <p:nvPr/>
            </p:nvSpPr>
            <p:spPr bwMode="auto">
              <a:xfrm>
                <a:off x="6420389" y="5201141"/>
                <a:ext cx="2761553" cy="1550236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729A75D-8470-948C-4B0E-66B5D6529F03}"/>
                </a:ext>
              </a:extLst>
            </p:cNvPr>
            <p:cNvSpPr/>
            <p:nvPr/>
          </p:nvSpPr>
          <p:spPr bwMode="auto">
            <a:xfrm rot="13842107">
              <a:off x="4617056" y="3989277"/>
              <a:ext cx="797870" cy="970954"/>
            </a:xfrm>
            <a:prstGeom prst="triangle">
              <a:avLst>
                <a:gd name="adj" fmla="val 49856"/>
              </a:avLst>
            </a:prstGeom>
            <a:solidFill>
              <a:schemeClr val="accent1">
                <a:alpha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9994" indent="-239994">
                <a:spcBef>
                  <a:spcPts val="1067"/>
                </a:spcBef>
                <a:buFont typeface="Ericsson Hilda" panose="00000500000000000000" pitchFamily="2" charset="0"/>
                <a:buChar char="●"/>
              </a:pPr>
              <a:endParaRPr lang="en-US" sz="2400" err="1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E460FC-F85F-956C-5B4B-EF2436565C55}"/>
                </a:ext>
              </a:extLst>
            </p:cNvPr>
            <p:cNvGrpSpPr>
              <a:grpSpLocks noChangeAspect="1"/>
            </p:cNvGrpSpPr>
            <p:nvPr/>
          </p:nvGrpSpPr>
          <p:grpSpPr>
            <a:xfrm rot="6441090">
              <a:off x="5769828" y="3649795"/>
              <a:ext cx="502748" cy="502628"/>
              <a:chOff x="3510813" y="2637775"/>
              <a:chExt cx="2538066" cy="2537460"/>
            </a:xfrm>
            <a:solidFill>
              <a:schemeClr val="accent2">
                <a:lumMod val="40000"/>
                <a:lumOff val="60000"/>
                <a:alpha val="44000"/>
              </a:schemeClr>
            </a:solidFill>
          </p:grpSpPr>
          <p:sp>
            <p:nvSpPr>
              <p:cNvPr id="117" name="Partial Circle 116">
                <a:extLst>
                  <a:ext uri="{FF2B5EF4-FFF2-40B4-BE49-F238E27FC236}">
                    <a16:creationId xmlns:a16="http://schemas.microsoft.com/office/drawing/2014/main" id="{C879C700-6379-237C-96E8-A3056E0EF0CD}"/>
                  </a:ext>
                </a:extLst>
              </p:cNvPr>
              <p:cNvSpPr/>
              <p:nvPr/>
            </p:nvSpPr>
            <p:spPr bwMode="auto">
              <a:xfrm>
                <a:off x="3539375" y="2637775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Partial Circle 117">
                <a:extLst>
                  <a:ext uri="{FF2B5EF4-FFF2-40B4-BE49-F238E27FC236}">
                    <a16:creationId xmlns:a16="http://schemas.microsoft.com/office/drawing/2014/main" id="{CB987F2F-7060-1921-B738-1598E23B7197}"/>
                  </a:ext>
                </a:extLst>
              </p:cNvPr>
              <p:cNvSpPr/>
              <p:nvPr/>
            </p:nvSpPr>
            <p:spPr bwMode="auto">
              <a:xfrm rot="6112790">
                <a:off x="3547352" y="2637774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Partial Circle 118">
                <a:extLst>
                  <a:ext uri="{FF2B5EF4-FFF2-40B4-BE49-F238E27FC236}">
                    <a16:creationId xmlns:a16="http://schemas.microsoft.com/office/drawing/2014/main" id="{CA2005F9-CC2C-DDD9-8A0D-6972C290E636}"/>
                  </a:ext>
                </a:extLst>
              </p:cNvPr>
              <p:cNvSpPr/>
              <p:nvPr/>
            </p:nvSpPr>
            <p:spPr bwMode="auto">
              <a:xfrm rot="14178660">
                <a:off x="3546746" y="2644411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219CDF-C75E-FFFA-D052-2E090CBEF391}"/>
                </a:ext>
              </a:extLst>
            </p:cNvPr>
            <p:cNvGrpSpPr>
              <a:grpSpLocks noChangeAspect="1"/>
            </p:cNvGrpSpPr>
            <p:nvPr/>
          </p:nvGrpSpPr>
          <p:grpSpPr>
            <a:xfrm rot="3291175">
              <a:off x="4381503" y="4535363"/>
              <a:ext cx="502748" cy="502628"/>
              <a:chOff x="3510813" y="2637775"/>
              <a:chExt cx="2538066" cy="2537460"/>
            </a:xfrm>
            <a:solidFill>
              <a:srgbClr val="85CCFF">
                <a:alpha val="44000"/>
              </a:srgbClr>
            </a:solidFill>
          </p:grpSpPr>
          <p:sp>
            <p:nvSpPr>
              <p:cNvPr id="114" name="Partial Circle 113">
                <a:extLst>
                  <a:ext uri="{FF2B5EF4-FFF2-40B4-BE49-F238E27FC236}">
                    <a16:creationId xmlns:a16="http://schemas.microsoft.com/office/drawing/2014/main" id="{26DA2E21-40EF-7D19-81C7-7ECC5504DC84}"/>
                  </a:ext>
                </a:extLst>
              </p:cNvPr>
              <p:cNvSpPr/>
              <p:nvPr/>
            </p:nvSpPr>
            <p:spPr bwMode="auto">
              <a:xfrm>
                <a:off x="3539375" y="2637775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Partial Circle 114">
                <a:extLst>
                  <a:ext uri="{FF2B5EF4-FFF2-40B4-BE49-F238E27FC236}">
                    <a16:creationId xmlns:a16="http://schemas.microsoft.com/office/drawing/2014/main" id="{AB402984-6151-A942-D6CC-E582CD163FAB}"/>
                  </a:ext>
                </a:extLst>
              </p:cNvPr>
              <p:cNvSpPr/>
              <p:nvPr/>
            </p:nvSpPr>
            <p:spPr bwMode="auto">
              <a:xfrm rot="6112790">
                <a:off x="3547352" y="2637774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Partial Circle 115">
                <a:extLst>
                  <a:ext uri="{FF2B5EF4-FFF2-40B4-BE49-F238E27FC236}">
                    <a16:creationId xmlns:a16="http://schemas.microsoft.com/office/drawing/2014/main" id="{C3D06B08-1661-A532-7AFB-5F18455EADF2}"/>
                  </a:ext>
                </a:extLst>
              </p:cNvPr>
              <p:cNvSpPr/>
              <p:nvPr/>
            </p:nvSpPr>
            <p:spPr bwMode="auto">
              <a:xfrm rot="14178660">
                <a:off x="3546746" y="2644411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170BD9-E526-7090-BE83-59611292C143}"/>
                </a:ext>
              </a:extLst>
            </p:cNvPr>
            <p:cNvSpPr/>
            <p:nvPr/>
          </p:nvSpPr>
          <p:spPr bwMode="auto">
            <a:xfrm rot="3279738">
              <a:off x="5222868" y="3703823"/>
              <a:ext cx="797870" cy="970954"/>
            </a:xfrm>
            <a:prstGeom prst="triangle">
              <a:avLst>
                <a:gd name="adj" fmla="val 49856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9994" indent="-239994">
                <a:spcBef>
                  <a:spcPts val="1067"/>
                </a:spcBef>
                <a:buFont typeface="Ericsson Hilda" panose="00000500000000000000" pitchFamily="2" charset="0"/>
                <a:buChar char="●"/>
              </a:pPr>
              <a:endParaRPr lang="en-US" sz="2400" err="1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764604-A6BD-C9A5-5A76-13E6B98244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7656" y="3552061"/>
              <a:ext cx="2048356" cy="1433380"/>
              <a:chOff x="6949295" y="5226054"/>
              <a:chExt cx="1619661" cy="121965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357FC0E-BE8D-DFE0-4598-66FEEB5573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25417" y="558663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9C817B-41A7-28D6-7D64-E97C0FDB70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36383" y="533886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125ABB-4EC6-FAE3-8099-65D4146B8C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72506" y="548218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77CACD-FCA3-91FE-D5F7-1B7E97293D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03755" y="575200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FC0C0E-2076-9662-587A-0885987AFF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98200" y="584426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9C14975-5210-71E0-7661-C6F1B8615F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16534" y="579610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10D83E5-04C0-9228-975A-85EAB93148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88532" y="572647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7729930-96C9-E73A-BD69-AE610C1081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79109" y="604388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4E90894-11BB-7DDF-5E20-FE6B974288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31364" y="561506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41716FC-1096-6572-45EB-63967DE164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1088" y="600210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5C6D94B-3A28-74EA-598D-1DA9C1F3C7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772" y="572183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D6E9DB9-E75D-24C8-6C59-4FC4ACFE51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6136" y="623362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66E9C83-3167-CD78-FE8C-4AB555ED0A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61614" y="560433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2468E13-A140-6741-183E-D841B6F2DA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5153" y="595626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59A6B7B-4972-9508-669B-E2FD7A80EF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42111" y="60694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616444-62BB-BC3D-1277-FB19F3D355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25907" y="567541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2FCF4B1-BF61-E988-C3AB-1E6D7D93CD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55232" y="618256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EEFD356-0F67-4538-E4F9-235B38EC87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96424" y="614136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CE69D26-2799-D581-02AA-99508F4FEC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7147" y="621795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AEE1AE7-3DDF-79A0-CCD8-5A82A7DB98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11138" y="622898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B66AFCC-6C5C-B539-911D-BBAFF975D1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6330" y="580662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213122E-17A8-E780-ED1F-72A392D901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8567" y="598179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4D8C02-565A-74FF-2CC1-5F3BDE8C7E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35003" y="612569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000A1C3-B13F-5F70-CEFD-0EA282E742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59104" y="578682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8351039-9243-AEAC-526B-208CFF80E9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57333" y="585413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C26093C-B45E-6ADF-DCF6-D61411133B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89940" y="537831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93CC636-29CC-5833-0AB1-D934328EA9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49195" y="572647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B4A0128-AAC2-7747-D256-9AB8EFBEC7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71371" y="54154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D51F777-F59B-A231-117B-B9EA9FC357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37218" y="536439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3D48CA0-F843-825C-4816-FF0BE2658A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4950" y="54154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D268630-8552-D920-EE30-F4D729527E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97945" y="578450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6F91303-D2CD-F6B6-904C-3EF8468A90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57333" y="550771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E3F44D-C760-D8E9-9944-6EE9193D99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02206" y="577318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D49F934-9556-FB40-B9F5-42085BEE97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13173" y="552541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19DD80B-F05D-7423-115E-A3F7A35E33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295" y="566874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7B3D7E4-4278-114A-8150-2E203A2226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80544" y="593856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35CD6C-5EB2-B373-4CA2-BB96DB48CF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74990" y="603082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8DE1B7-41C3-A503-EC32-02B2D6B495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93323" y="598266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278F393-420B-7BB1-2333-07F30B8985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65322" y="591303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DEAA658-A736-4835-B1E4-8CCA89A161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5899" y="623043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EA31342-3617-B327-70E8-ACB57C4AD7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08153" y="580162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D7CE0D0-5769-B256-1DA0-F916ECDAE5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27878" y="61886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10DA05E-D4F1-FEFA-03DC-5DBA537686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30562" y="590839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474BBBF-39AB-1D9E-849A-CEB6CB54F0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2925" y="642018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76D29F0-0E96-54EC-68F3-1BC719ABF3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38404" y="579088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B118ED1-2E82-652A-FF0B-DE1D55708D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61942" y="614281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A603FBE-801A-6A35-517E-AB9B439954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8901" y="625596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EDC9B53-9321-FE69-07FD-65544709E6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02697" y="586196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49834EB-FAD1-CEBF-741A-14F1C6454E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51741" y="631805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02CDBEB-5832-2A6A-C7F7-F17DDEBC51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48658" y="630456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9F8EAC7-553C-DB4F-9930-2AE8C313AD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93937" y="640451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67FA244-737B-1296-05E2-E36ED291C9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87928" y="641553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951BED8-6425-B2AB-DD92-07F0637C0C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38037" y="602444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EF5963D-D310-7DA8-13D9-FFABB0784E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95356" y="616834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0E5633A-4D25-72CE-8BDE-1D1FACCB3C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62252" y="624653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A1E6BF5-5267-1565-A2A1-6C3D60B2EC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35893" y="597337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A6B4F00-DAB6-E9D1-7894-65688660B7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34123" y="604069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2646E2D-6107-034A-173E-07AF1FCE1D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66729" y="556487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76C493A-B804-0277-6DF1-784BE9BAA3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24849" y="589533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D78D854-AD4E-9B55-7463-B4A74F8ABA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48161" y="56020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396042C-5126-5265-0678-905D834485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4950" y="552541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D96AAC7-296E-F684-0861-AFBF0D570D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01740" y="56020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6A3F291-7F43-5389-A1A3-7E3C69FEAF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74735" y="597105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879263B-F93E-4757-419C-32C4F41D9D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34123" y="569427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910BEAC-A6B9-E730-D46C-087C29439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649416" y="522605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3856B96-B372-AEA1-E7ED-30C01D6E50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820974" y="562461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1D46EB1-DC36-C158-2DB3-2814824E8F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36445" y="532085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65C098A-D8DF-E5F4-5296-1038EE2E9C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410626" y="57494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6231BBB-FED1-548E-BB98-595F0520DA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767530" y="547528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C06216B-D568-61E3-5426-E14F7787F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016560" y="572506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3FAE54A-55AA-29C5-3A9A-BC61DC691C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938075" y="542088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6380E1E-84A3-7005-BC2E-EF5B7823AF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68849" y="571813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E110D10-7A4D-ACB7-B762-0394050BB5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72820" y="56600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C01D1D1-4CF1-9A28-3C6C-B8CFC62E0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438778" y="570412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AD3C35E-E023-3BE6-D8F9-296F923B03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66123" y="578210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D996CE1-5A6B-B0E3-9C53-8CF43450F5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986942" y="555236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6FFE259-E036-10E0-56A2-E4C5EB7289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16229" y="568857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F8567A4-A3BD-578A-49BD-93085DA701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853103" y="573209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66ACA2D-5D39-3616-5D66-866B90B8E5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15301" y="524690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F384A31-A3B8-F137-7942-CD23672F30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90179" y="525860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B4F82DB-B50F-16F0-4CE6-52C6EC1A44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625438" y="547099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EA56492-E3A9-AA6C-FEBE-E5F9A7C678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754527" y="538191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935F625-C045-4BCB-2B59-FAF23E9C09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926084" y="578047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3500E5C-1713-9AF6-F7C8-4516C064F0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41555" y="547671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C7CD470-AA20-95CD-A52A-40CD1E5EC3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515737" y="590532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AA00A00-3343-2979-429A-63C5446088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872640" y="563114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81E3D93-1A77-8C4A-7A8C-DEC015FE06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121671" y="588092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B4983E3-1EF1-965C-09B0-F306333F54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043185" y="557674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17E4B87-05E7-AE96-A727-09CFED1F08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79892" y="588827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0A1CCC1-F4DE-25B1-E402-5C48534750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93331" y="594585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8AE346B-BF2E-C2F9-2645-6B884AAAC4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543888" y="585998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E6F803BD-EFE8-A8C9-92C1-57E40F8ED7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471233" y="593796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C4C5C90-0763-CD73-E685-3265422685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101229" y="574169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22CFC4D-962C-1392-27C0-F432D4DB87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65441" y="589318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5AA65834-8B3C-5267-12F6-E0065B409E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32552" y="545589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81CF0D9D-6EBE-6910-32CE-DBB4D012ED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95290" y="541446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90CBA2F-4553-7330-B894-B4F78B414529}"/>
              </a:ext>
            </a:extLst>
          </p:cNvPr>
          <p:cNvCxnSpPr>
            <a:cxnSpLocks/>
          </p:cNvCxnSpPr>
          <p:nvPr/>
        </p:nvCxnSpPr>
        <p:spPr bwMode="auto">
          <a:xfrm>
            <a:off x="7975019" y="4615384"/>
            <a:ext cx="4671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32365CEE-2E80-6A49-B916-E62435AA1C1E}"/>
              </a:ext>
            </a:extLst>
          </p:cNvPr>
          <p:cNvSpPr/>
          <p:nvPr/>
        </p:nvSpPr>
        <p:spPr bwMode="auto">
          <a:xfrm>
            <a:off x="5314403" y="2396444"/>
            <a:ext cx="914400" cy="3108960"/>
          </a:xfrm>
          <a:custGeom>
            <a:avLst/>
            <a:gdLst>
              <a:gd name="connsiteX0" fmla="*/ 0 w 685800"/>
              <a:gd name="connsiteY0" fmla="*/ 510540 h 2331720"/>
              <a:gd name="connsiteX1" fmla="*/ 685800 w 685800"/>
              <a:gd name="connsiteY1" fmla="*/ 0 h 2331720"/>
              <a:gd name="connsiteX2" fmla="*/ 678180 w 685800"/>
              <a:gd name="connsiteY2" fmla="*/ 2331720 h 2331720"/>
              <a:gd name="connsiteX3" fmla="*/ 7620 w 685800"/>
              <a:gd name="connsiteY3" fmla="*/ 944880 h 2331720"/>
              <a:gd name="connsiteX4" fmla="*/ 0 w 685800"/>
              <a:gd name="connsiteY4" fmla="*/ 51054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2331720">
                <a:moveTo>
                  <a:pt x="0" y="510540"/>
                </a:moveTo>
                <a:lnTo>
                  <a:pt x="685800" y="0"/>
                </a:lnTo>
                <a:lnTo>
                  <a:pt x="678180" y="2331720"/>
                </a:lnTo>
                <a:lnTo>
                  <a:pt x="7620" y="944880"/>
                </a:lnTo>
                <a:lnTo>
                  <a:pt x="0" y="5105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9994" indent="-239994">
              <a:spcBef>
                <a:spcPts val="1067"/>
              </a:spcBef>
              <a:buFont typeface="Ericsson Hilda" panose="00000500000000000000" pitchFamily="2" charset="0"/>
              <a:buChar char="●"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1C32F67C-6B43-3AD1-5425-AD1F00A62BDD}"/>
              </a:ext>
            </a:extLst>
          </p:cNvPr>
          <p:cNvSpPr/>
          <p:nvPr/>
        </p:nvSpPr>
        <p:spPr bwMode="auto">
          <a:xfrm>
            <a:off x="6228802" y="2106430"/>
            <a:ext cx="4194428" cy="3755655"/>
          </a:xfrm>
          <a:prstGeom prst="roundRect">
            <a:avLst>
              <a:gd name="adj" fmla="val 10080"/>
            </a:avLst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9994" indent="-239994">
              <a:spcBef>
                <a:spcPts val="1067"/>
              </a:spcBef>
              <a:buFont typeface="Ericsson Hilda" panose="00000500000000000000" pitchFamily="2" charset="0"/>
              <a:buChar char="●"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72B28D4-3DA7-A77D-13DE-076D327DDB42}"/>
              </a:ext>
            </a:extLst>
          </p:cNvPr>
          <p:cNvSpPr txBox="1"/>
          <p:nvPr/>
        </p:nvSpPr>
        <p:spPr>
          <a:xfrm>
            <a:off x="8620719" y="3569860"/>
            <a:ext cx="1350992" cy="211901"/>
          </a:xfrm>
          <a:prstGeom prst="rect">
            <a:avLst/>
          </a:prstGeom>
        </p:spPr>
        <p:txBody>
          <a:bodyPr vert="horz" wrap="square" lIns="96000" tIns="48000" rIns="96000" bIns="48000" rtlCol="0" anchor="t">
            <a:noAutofit/>
          </a:bodyPr>
          <a:lstStyle/>
          <a:p>
            <a:pPr defTabSz="1219170" fontAlgn="base">
              <a:spcBef>
                <a:spcPts val="533"/>
              </a:spcBef>
              <a:spcAft>
                <a:spcPct val="0"/>
              </a:spcAft>
            </a:pPr>
            <a:r>
              <a:rPr lang="en-US" sz="933" kern="1000" spc="-40">
                <a:latin typeface="Ericsson Hilda"/>
              </a:rPr>
              <a:t>Performance metrics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5F1CFE0-520F-3B5D-C509-AF65FEDACDFA}"/>
              </a:ext>
            </a:extLst>
          </p:cNvPr>
          <p:cNvSpPr txBox="1"/>
          <p:nvPr/>
        </p:nvSpPr>
        <p:spPr>
          <a:xfrm>
            <a:off x="8674244" y="4854807"/>
            <a:ext cx="1011851" cy="213592"/>
          </a:xfrm>
          <a:prstGeom prst="rect">
            <a:avLst/>
          </a:prstGeom>
        </p:spPr>
        <p:txBody>
          <a:bodyPr vert="horz" wrap="square" lIns="96000" tIns="48000" rIns="96000" bIns="48000" rtlCol="0" anchor="t">
            <a:noAutofit/>
          </a:bodyPr>
          <a:lstStyle/>
          <a:p>
            <a:pPr defTabSz="1219170" fontAlgn="base">
              <a:spcBef>
                <a:spcPts val="533"/>
              </a:spcBef>
              <a:spcAft>
                <a:spcPct val="0"/>
              </a:spcAft>
            </a:pPr>
            <a:r>
              <a:rPr lang="en-US" sz="933" kern="1000" spc="-40">
                <a:latin typeface="Ericsson Hilda"/>
              </a:rPr>
              <a:t>Configuration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0C91853-9300-D1A7-FCE5-02A16B8AF97C}"/>
              </a:ext>
            </a:extLst>
          </p:cNvPr>
          <p:cNvGrpSpPr/>
          <p:nvPr/>
        </p:nvGrpSpPr>
        <p:grpSpPr>
          <a:xfrm>
            <a:off x="6400066" y="4034320"/>
            <a:ext cx="1481685" cy="1703837"/>
            <a:chOff x="3916478" y="3584890"/>
            <a:chExt cx="1111264" cy="127787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89517B0-357F-99DB-A484-3E18F8E8FC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24722" y="3606956"/>
              <a:ext cx="1100437" cy="1242740"/>
              <a:chOff x="4331507" y="3566162"/>
              <a:chExt cx="1335304" cy="150798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E561560-11F4-058E-AEED-A8D5603B8C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48967" y="3566162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69329296-5560-CC77-8EBF-15BD0F4A42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83931" y="3945141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AFB9C1B-031E-D135-2C52-0A8F873C24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3278" y="3808584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7D3D11D-9ED3-B1A3-F105-4691ACA6EC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46052" y="4518606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53AD357-FC91-4261-1227-BCA5D8AEFDED}"/>
                  </a:ext>
                </a:extLst>
              </p:cNvPr>
              <p:cNvCxnSpPr>
                <a:cxnSpLocks/>
                <a:stCxn id="137" idx="5"/>
                <a:endCxn id="138" idx="1"/>
              </p:cNvCxnSpPr>
              <p:nvPr/>
            </p:nvCxnSpPr>
            <p:spPr bwMode="auto">
              <a:xfrm>
                <a:off x="4819376" y="3964682"/>
                <a:ext cx="453458" cy="58070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6B51C4C-F366-9DDB-7188-50C21979C7D7}"/>
                  </a:ext>
                </a:extLst>
              </p:cNvPr>
              <p:cNvCxnSpPr>
                <a:cxnSpLocks/>
                <a:stCxn id="137" idx="5"/>
                <a:endCxn id="152" idx="1"/>
              </p:cNvCxnSpPr>
              <p:nvPr/>
            </p:nvCxnSpPr>
            <p:spPr bwMode="auto">
              <a:xfrm>
                <a:off x="4819376" y="3964682"/>
                <a:ext cx="501816" cy="314304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741C4A-2F31-6E1C-E0CC-879B8929B17E}"/>
                  </a:ext>
                </a:extLst>
              </p:cNvPr>
              <p:cNvCxnSpPr>
                <a:cxnSpLocks/>
                <a:stCxn id="137" idx="5"/>
                <a:endCxn id="136" idx="2"/>
              </p:cNvCxnSpPr>
              <p:nvPr/>
            </p:nvCxnSpPr>
            <p:spPr bwMode="auto">
              <a:xfrm>
                <a:off x="4819376" y="3964682"/>
                <a:ext cx="664555" cy="7189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3726154-0C6A-C8B1-7739-EF690A030800}"/>
                  </a:ext>
                </a:extLst>
              </p:cNvPr>
              <p:cNvCxnSpPr>
                <a:cxnSpLocks/>
                <a:stCxn id="137" idx="7"/>
                <a:endCxn id="135" idx="3"/>
              </p:cNvCxnSpPr>
              <p:nvPr/>
            </p:nvCxnSpPr>
            <p:spPr bwMode="auto">
              <a:xfrm flipV="1">
                <a:off x="4819376" y="3722260"/>
                <a:ext cx="356373" cy="11310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D717F1D-D8AB-922A-ACEF-73F94E3F2185}"/>
                  </a:ext>
                </a:extLst>
              </p:cNvPr>
              <p:cNvCxnSpPr>
                <a:stCxn id="135" idx="5"/>
                <a:endCxn id="136" idx="1"/>
              </p:cNvCxnSpPr>
              <p:nvPr/>
            </p:nvCxnSpPr>
            <p:spPr bwMode="auto">
              <a:xfrm>
                <a:off x="5305065" y="3722260"/>
                <a:ext cx="205648" cy="249663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643C9C5-F74B-DC77-B97B-1079AE576971}"/>
                  </a:ext>
                </a:extLst>
              </p:cNvPr>
              <p:cNvCxnSpPr>
                <a:stCxn id="135" idx="4"/>
                <a:endCxn id="152" idx="0"/>
              </p:cNvCxnSpPr>
              <p:nvPr/>
            </p:nvCxnSpPr>
            <p:spPr bwMode="auto">
              <a:xfrm>
                <a:off x="5240407" y="3749042"/>
                <a:ext cx="145443" cy="50316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7ECFB2C-E786-FA2E-FB49-540C93F2E140}"/>
                  </a:ext>
                </a:extLst>
              </p:cNvPr>
              <p:cNvCxnSpPr>
                <a:cxnSpLocks/>
                <a:stCxn id="135" idx="4"/>
                <a:endCxn id="138" idx="1"/>
              </p:cNvCxnSpPr>
              <p:nvPr/>
            </p:nvCxnSpPr>
            <p:spPr bwMode="auto">
              <a:xfrm>
                <a:off x="5240407" y="3749042"/>
                <a:ext cx="32427" cy="79634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36EEB19-BCDD-64B0-6BD2-A55700A404E3}"/>
                  </a:ext>
                </a:extLst>
              </p:cNvPr>
              <p:cNvCxnSpPr>
                <a:cxnSpLocks/>
                <a:stCxn id="136" idx="3"/>
                <a:endCxn id="152" idx="0"/>
              </p:cNvCxnSpPr>
              <p:nvPr/>
            </p:nvCxnSpPr>
            <p:spPr bwMode="auto">
              <a:xfrm flipH="1">
                <a:off x="5385850" y="4101239"/>
                <a:ext cx="124863" cy="150965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22134AF-2E3A-10BA-4CA9-93F164BECC60}"/>
                  </a:ext>
                </a:extLst>
              </p:cNvPr>
              <p:cNvCxnSpPr>
                <a:cxnSpLocks/>
                <a:stCxn id="136" idx="3"/>
                <a:endCxn id="138" idx="7"/>
              </p:cNvCxnSpPr>
              <p:nvPr/>
            </p:nvCxnSpPr>
            <p:spPr bwMode="auto">
              <a:xfrm flipH="1">
                <a:off x="5402150" y="4101239"/>
                <a:ext cx="108563" cy="44414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E79A8C1-F6C0-B2E3-267A-2E19F8C76A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31507" y="4891262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1B1BBB3-B3BB-9D06-1B19-2A111C7F4E7D}"/>
                  </a:ext>
                </a:extLst>
              </p:cNvPr>
              <p:cNvCxnSpPr>
                <a:stCxn id="148" idx="0"/>
                <a:endCxn id="137" idx="4"/>
              </p:cNvCxnSpPr>
              <p:nvPr/>
            </p:nvCxnSpPr>
            <p:spPr bwMode="auto">
              <a:xfrm flipV="1">
                <a:off x="4422947" y="3991464"/>
                <a:ext cx="331771" cy="89979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FFAF4A7-C119-D74A-799A-7C1691770164}"/>
                  </a:ext>
                </a:extLst>
              </p:cNvPr>
              <p:cNvCxnSpPr>
                <a:stCxn id="148" idx="7"/>
                <a:endCxn id="152" idx="3"/>
              </p:cNvCxnSpPr>
              <p:nvPr/>
            </p:nvCxnSpPr>
            <p:spPr bwMode="auto">
              <a:xfrm flipV="1">
                <a:off x="4487605" y="4408302"/>
                <a:ext cx="833587" cy="50974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96DDDEF-905A-1412-51DC-F188E1B4BE7E}"/>
                  </a:ext>
                </a:extLst>
              </p:cNvPr>
              <p:cNvCxnSpPr>
                <a:stCxn id="148" idx="7"/>
                <a:endCxn id="138" idx="2"/>
              </p:cNvCxnSpPr>
              <p:nvPr/>
            </p:nvCxnSpPr>
            <p:spPr bwMode="auto">
              <a:xfrm flipV="1">
                <a:off x="4487605" y="4610046"/>
                <a:ext cx="758447" cy="30799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9C6238B-4DAC-E72F-0BD2-9C34B21EA6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94410" y="4252204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9994" indent="-239994">
                  <a:spcBef>
                    <a:spcPts val="1067"/>
                  </a:spcBef>
                  <a:buFont typeface="Ericsson Hilda" panose="00000500000000000000" pitchFamily="2" charset="0"/>
                  <a:buChar char="●"/>
                </a:pPr>
                <a:endParaRPr lang="en-US" sz="2400" err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6C70EB7-FBAE-2A6E-70B2-90D41A59CBE6}"/>
                </a:ext>
              </a:extLst>
            </p:cNvPr>
            <p:cNvSpPr txBox="1"/>
            <p:nvPr/>
          </p:nvSpPr>
          <p:spPr>
            <a:xfrm>
              <a:off x="4196417" y="3782346"/>
              <a:ext cx="157125" cy="186586"/>
            </a:xfrm>
            <a:prstGeom prst="rect">
              <a:avLst/>
            </a:prstGeom>
          </p:spPr>
          <p:txBody>
            <a:bodyPr vert="horz" wrap="square" lIns="96000" tIns="48000" rIns="96000" bIns="48000" rtlCol="0" anchor="t">
              <a:noAutofit/>
            </a:bodyPr>
            <a:lstStyle/>
            <a:p>
              <a:pPr algn="ctr" defTabSz="1219170" fontAlgn="base">
                <a:spcBef>
                  <a:spcPts val="1067"/>
                </a:spcBef>
                <a:spcAft>
                  <a:spcPct val="0"/>
                </a:spcAft>
              </a:pPr>
              <a:r>
                <a:rPr lang="en-US" sz="1067" b="1" kern="1000" spc="-40">
                  <a:latin typeface="Ericsson Hilda"/>
                </a:rPr>
                <a:t>A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B3868B7-80C0-3E7A-E97D-2545B8E662D7}"/>
                </a:ext>
              </a:extLst>
            </p:cNvPr>
            <p:cNvSpPr txBox="1"/>
            <p:nvPr/>
          </p:nvSpPr>
          <p:spPr>
            <a:xfrm>
              <a:off x="3916478" y="4676182"/>
              <a:ext cx="157125" cy="186586"/>
            </a:xfrm>
            <a:prstGeom prst="rect">
              <a:avLst/>
            </a:prstGeom>
          </p:spPr>
          <p:txBody>
            <a:bodyPr vert="horz" wrap="square" lIns="96000" tIns="48000" rIns="96000" bIns="48000" rtlCol="0" anchor="t">
              <a:noAutofit/>
            </a:bodyPr>
            <a:lstStyle/>
            <a:p>
              <a:pPr algn="ctr" defTabSz="1219170" fontAlgn="base">
                <a:spcBef>
                  <a:spcPts val="1067"/>
                </a:spcBef>
                <a:spcAft>
                  <a:spcPct val="0"/>
                </a:spcAft>
              </a:pPr>
              <a:r>
                <a:rPr lang="en-US" sz="1067" b="1" kern="1000" spc="-40">
                  <a:latin typeface="Ericsson Hilda"/>
                </a:rPr>
                <a:t>B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FE113BF-C87B-8AF6-1B3B-D6040AFB7B73}"/>
                </a:ext>
              </a:extLst>
            </p:cNvPr>
            <p:cNvSpPr txBox="1"/>
            <p:nvPr/>
          </p:nvSpPr>
          <p:spPr>
            <a:xfrm>
              <a:off x="4595114" y="3584890"/>
              <a:ext cx="157125" cy="186586"/>
            </a:xfrm>
            <a:prstGeom prst="rect">
              <a:avLst/>
            </a:prstGeom>
          </p:spPr>
          <p:txBody>
            <a:bodyPr vert="horz" wrap="square" lIns="96000" tIns="48000" rIns="96000" bIns="48000" rtlCol="0" anchor="t">
              <a:noAutofit/>
            </a:bodyPr>
            <a:lstStyle/>
            <a:p>
              <a:pPr algn="ctr" defTabSz="1219170" fontAlgn="base">
                <a:spcBef>
                  <a:spcPts val="1067"/>
                </a:spcBef>
                <a:spcAft>
                  <a:spcPct val="0"/>
                </a:spcAft>
              </a:pPr>
              <a:r>
                <a:rPr lang="en-US" sz="1067" b="1" kern="1000" spc="-40">
                  <a:latin typeface="Ericsson Hilda"/>
                </a:rPr>
                <a:t>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E5676C-A416-2E0E-0357-E75BA9801D4E}"/>
                </a:ext>
              </a:extLst>
            </p:cNvPr>
            <p:cNvSpPr txBox="1"/>
            <p:nvPr/>
          </p:nvSpPr>
          <p:spPr>
            <a:xfrm>
              <a:off x="4870617" y="3896676"/>
              <a:ext cx="157125" cy="186586"/>
            </a:xfrm>
            <a:prstGeom prst="rect">
              <a:avLst/>
            </a:prstGeom>
          </p:spPr>
          <p:txBody>
            <a:bodyPr vert="horz" wrap="square" lIns="96000" tIns="48000" rIns="96000" bIns="48000" rtlCol="0" anchor="t">
              <a:noAutofit/>
            </a:bodyPr>
            <a:lstStyle/>
            <a:p>
              <a:pPr algn="ctr" defTabSz="1219170" fontAlgn="base">
                <a:spcBef>
                  <a:spcPts val="1067"/>
                </a:spcBef>
                <a:spcAft>
                  <a:spcPct val="0"/>
                </a:spcAft>
              </a:pPr>
              <a:r>
                <a:rPr lang="en-US" sz="1067" b="1" kern="1000" spc="-40">
                  <a:latin typeface="Ericsson Hilda"/>
                </a:rPr>
                <a:t>D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659396F-90E0-BAB3-E1CA-D99E800B3432}"/>
                </a:ext>
              </a:extLst>
            </p:cNvPr>
            <p:cNvSpPr txBox="1"/>
            <p:nvPr/>
          </p:nvSpPr>
          <p:spPr>
            <a:xfrm>
              <a:off x="4713435" y="4147874"/>
              <a:ext cx="157125" cy="186586"/>
            </a:xfrm>
            <a:prstGeom prst="rect">
              <a:avLst/>
            </a:prstGeom>
          </p:spPr>
          <p:txBody>
            <a:bodyPr vert="horz" wrap="square" lIns="96000" tIns="48000" rIns="96000" bIns="48000" rtlCol="0" anchor="t">
              <a:noAutofit/>
            </a:bodyPr>
            <a:lstStyle/>
            <a:p>
              <a:pPr algn="ctr" defTabSz="1219170" fontAlgn="base">
                <a:spcBef>
                  <a:spcPts val="1067"/>
                </a:spcBef>
                <a:spcAft>
                  <a:spcPct val="0"/>
                </a:spcAft>
              </a:pPr>
              <a:r>
                <a:rPr lang="en-US" sz="1067" b="1" kern="1000" spc="-40">
                  <a:latin typeface="Ericsson Hilda"/>
                </a:rPr>
                <a:t>E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5C21E63-3E93-2BCF-75C8-DA227FA40534}"/>
                </a:ext>
              </a:extLst>
            </p:cNvPr>
            <p:cNvSpPr txBox="1"/>
            <p:nvPr/>
          </p:nvSpPr>
          <p:spPr>
            <a:xfrm>
              <a:off x="4677297" y="4372117"/>
              <a:ext cx="157125" cy="186586"/>
            </a:xfrm>
            <a:prstGeom prst="rect">
              <a:avLst/>
            </a:prstGeom>
          </p:spPr>
          <p:txBody>
            <a:bodyPr vert="horz" wrap="square" lIns="96000" tIns="48000" rIns="96000" bIns="48000" rtlCol="0" anchor="t">
              <a:noAutofit/>
            </a:bodyPr>
            <a:lstStyle/>
            <a:p>
              <a:pPr algn="ctr" defTabSz="1219170" fontAlgn="base">
                <a:spcBef>
                  <a:spcPts val="1067"/>
                </a:spcBef>
                <a:spcAft>
                  <a:spcPct val="0"/>
                </a:spcAft>
              </a:pPr>
              <a:r>
                <a:rPr lang="en-US" sz="1067" b="1" kern="1000" spc="-40">
                  <a:latin typeface="Ericsson Hilda"/>
                </a:rPr>
                <a:t>F</a:t>
              </a: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D447FBD-F84A-F497-6505-8849B3AF1083}"/>
              </a:ext>
            </a:extLst>
          </p:cNvPr>
          <p:cNvSpPr/>
          <p:nvPr/>
        </p:nvSpPr>
        <p:spPr>
          <a:xfrm>
            <a:off x="1575137" y="1310393"/>
            <a:ext cx="491544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b="1" dirty="0">
                <a:solidFill>
                  <a:srgbClr val="181818"/>
                </a:solidFill>
                <a:latin typeface="Ericsson Hilda" panose="00000500000000000000" pitchFamily="2" charset="0"/>
              </a:rPr>
              <a:t>Digital Twin</a:t>
            </a:r>
          </a:p>
          <a:p>
            <a:pPr algn="ctr"/>
            <a:r>
              <a:rPr lang="en-US" sz="1400" kern="1000" spc="-40" dirty="0">
                <a:solidFill>
                  <a:srgbClr val="181818"/>
                </a:solidFill>
                <a:latin typeface="Ericsson Hilda" panose="00000500000000000000" pitchFamily="2" charset="0"/>
              </a:rPr>
              <a:t>Apply Graph Neural Network (GNN) to accurately model radio cellular network relations &amp; configurations</a:t>
            </a:r>
            <a:endParaRPr lang="en-US" sz="1400" dirty="0">
              <a:latin typeface="Ericsson Hilda" panose="00000500000000000000" pitchFamily="2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CB7667F-5CAB-9F21-24CD-3F1087E1EEC6}"/>
              </a:ext>
            </a:extLst>
          </p:cNvPr>
          <p:cNvSpPr/>
          <p:nvPr/>
        </p:nvSpPr>
        <p:spPr>
          <a:xfrm>
            <a:off x="6474064" y="1239714"/>
            <a:ext cx="384590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b="1" dirty="0">
                <a:solidFill>
                  <a:srgbClr val="181818"/>
                </a:solidFill>
                <a:latin typeface="Ericsson Hilda" panose="00000500000000000000" pitchFamily="2" charset="0"/>
              </a:rPr>
              <a:t>Encode Network Data</a:t>
            </a:r>
          </a:p>
          <a:p>
            <a:pPr algn="ctr"/>
            <a:r>
              <a:rPr lang="en-US" sz="1400" kern="1000" spc="-40" dirty="0">
                <a:solidFill>
                  <a:srgbClr val="181818"/>
                </a:solidFill>
                <a:latin typeface="Ericsson Hilda" panose="00000500000000000000" pitchFamily="2" charset="0"/>
              </a:rPr>
              <a:t>Generic parameter framework to emulate effect on network performance indicator</a:t>
            </a:r>
            <a:endParaRPr lang="en-US" sz="1400" dirty="0">
              <a:latin typeface="Ericsson Hilda" panose="00000500000000000000" pitchFamily="2" charset="0"/>
            </a:endParaRP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0F392A1-C9F4-2043-2D59-C043174CC0C6}"/>
              </a:ext>
            </a:extLst>
          </p:cNvPr>
          <p:cNvCxnSpPr>
            <a:cxnSpLocks/>
          </p:cNvCxnSpPr>
          <p:nvPr/>
        </p:nvCxnSpPr>
        <p:spPr bwMode="auto">
          <a:xfrm>
            <a:off x="6943226" y="3594985"/>
            <a:ext cx="175701" cy="4319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6B36E999-B115-5F5F-0B19-CDC08D8DAF78}"/>
              </a:ext>
            </a:extLst>
          </p:cNvPr>
          <p:cNvSpPr/>
          <p:nvPr/>
        </p:nvSpPr>
        <p:spPr bwMode="auto">
          <a:xfrm>
            <a:off x="6239575" y="6071830"/>
            <a:ext cx="1102781" cy="718551"/>
          </a:xfrm>
          <a:prstGeom prst="roundRect">
            <a:avLst/>
          </a:prstGeom>
          <a:solidFill>
            <a:srgbClr val="0082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76239" indent="-476239" defTabSz="1219170" fontAlgn="base">
              <a:spcBef>
                <a:spcPts val="400"/>
              </a:spcBef>
              <a:spcAft>
                <a:spcPct val="0"/>
              </a:spcAft>
              <a:buFont typeface="Ericsson Hilda" panose="00000500000000000000" pitchFamily="2" charset="0"/>
              <a:buChar char="—"/>
            </a:pPr>
            <a:endParaRPr lang="en-US" sz="2667">
              <a:solidFill>
                <a:schemeClr val="bg1"/>
              </a:solidFill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97BA7D46-7A58-6419-20DE-CB61FCDD0A92}"/>
              </a:ext>
            </a:extLst>
          </p:cNvPr>
          <p:cNvSpPr/>
          <p:nvPr/>
        </p:nvSpPr>
        <p:spPr bwMode="auto">
          <a:xfrm>
            <a:off x="171128" y="6104527"/>
            <a:ext cx="1102781" cy="718551"/>
          </a:xfrm>
          <a:prstGeom prst="roundRect">
            <a:avLst/>
          </a:prstGeom>
          <a:solidFill>
            <a:srgbClr val="0082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6000" tIns="48000" rIns="97536" bIns="487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76239" indent="-476239" defTabSz="1219170" fontAlgn="base">
              <a:spcBef>
                <a:spcPts val="400"/>
              </a:spcBef>
              <a:spcAft>
                <a:spcPct val="0"/>
              </a:spcAft>
              <a:buFont typeface="Ericsson Hilda" panose="00000500000000000000" pitchFamily="2" charset="0"/>
              <a:buChar char="—"/>
            </a:pPr>
            <a:endParaRPr lang="en-US" sz="2667">
              <a:solidFill>
                <a:schemeClr val="bg1"/>
              </a:solidFill>
            </a:endParaRPr>
          </a:p>
        </p:txBody>
      </p:sp>
      <p:pic>
        <p:nvPicPr>
          <p:cNvPr id="158" name="Picture Placeholder 39">
            <a:extLst>
              <a:ext uri="{FF2B5EF4-FFF2-40B4-BE49-F238E27FC236}">
                <a16:creationId xmlns:a16="http://schemas.microsoft.com/office/drawing/2014/main" id="{7F378A7D-416C-EEDD-745E-6DE235B8C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0" b="110"/>
          <a:stretch>
            <a:fillRect/>
          </a:stretch>
        </p:blipFill>
        <p:spPr>
          <a:xfrm>
            <a:off x="6484115" y="6147001"/>
            <a:ext cx="585287" cy="585287"/>
          </a:xfrm>
          <a:prstGeom prst="rect">
            <a:avLst/>
          </a:prstGeom>
        </p:spPr>
      </p:pic>
      <p:pic>
        <p:nvPicPr>
          <p:cNvPr id="159" name="Picture Placeholder 29">
            <a:extLst>
              <a:ext uri="{FF2B5EF4-FFF2-40B4-BE49-F238E27FC236}">
                <a16:creationId xmlns:a16="http://schemas.microsoft.com/office/drawing/2014/main" id="{568705E6-2380-BB48-06E6-07C47193D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3" b="73"/>
          <a:stretch>
            <a:fillRect/>
          </a:stretch>
        </p:blipFill>
        <p:spPr>
          <a:xfrm>
            <a:off x="362609" y="6159085"/>
            <a:ext cx="651683" cy="651683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079D88C2-4B50-F09C-C333-247DA0FEDDDD}"/>
              </a:ext>
            </a:extLst>
          </p:cNvPr>
          <p:cNvSpPr txBox="1"/>
          <p:nvPr/>
        </p:nvSpPr>
        <p:spPr>
          <a:xfrm>
            <a:off x="1254154" y="6079434"/>
            <a:ext cx="4570532" cy="68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 algn="just">
              <a:spcBef>
                <a:spcPts val="867"/>
              </a:spcBef>
            </a:pPr>
            <a:r>
              <a:rPr lang="en-US" sz="1067" b="1" dirty="0">
                <a:latin typeface="Ericsson Hilda" panose="00000500000000000000" pitchFamily="2" charset="0"/>
                <a:cs typeface="Arial"/>
              </a:rPr>
              <a:t>Accurate modeling of real cellular network behavior</a:t>
            </a:r>
          </a:p>
          <a:p>
            <a:pPr marL="16933" algn="just"/>
            <a:r>
              <a:rPr lang="en-US" sz="933" dirty="0">
                <a:latin typeface="Ericsson Hilda" panose="00000500000000000000" pitchFamily="2" charset="0"/>
                <a:cs typeface="Arial"/>
              </a:rPr>
              <a:t>GNN architecture provides a native way of modelling cellular network interactions. The framework being developed will make the optimizer development process very straight forward and intuitive.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B7C4DE5-12A8-2E6F-B8F3-B7088F39249B}"/>
              </a:ext>
            </a:extLst>
          </p:cNvPr>
          <p:cNvSpPr txBox="1"/>
          <p:nvPr/>
        </p:nvSpPr>
        <p:spPr>
          <a:xfrm>
            <a:off x="7433568" y="6080294"/>
            <a:ext cx="4606568" cy="70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72"/>
              </a:spcBef>
            </a:pPr>
            <a:r>
              <a:rPr lang="en-US" sz="1067" b="1" spc="-13" dirty="0">
                <a:latin typeface="Ericsson Hilda" panose="00000500000000000000" pitchFamily="2" charset="0"/>
                <a:cs typeface="Arial"/>
              </a:rPr>
              <a:t>Digital Twin</a:t>
            </a:r>
            <a:endParaRPr lang="en-US" sz="1067" dirty="0">
              <a:latin typeface="Ericsson Hilda" panose="00000500000000000000" pitchFamily="2" charset="0"/>
              <a:cs typeface="Arial"/>
            </a:endParaRPr>
          </a:p>
          <a:p>
            <a:pPr marR="6773" algn="just">
              <a:lnSpc>
                <a:spcPct val="104600"/>
              </a:lnSpc>
              <a:spcBef>
                <a:spcPts val="13"/>
              </a:spcBef>
            </a:pPr>
            <a:r>
              <a:rPr lang="en-US" sz="933" dirty="0">
                <a:latin typeface="Ericsson Hilda" panose="00000500000000000000" pitchFamily="2" charset="0"/>
                <a:cs typeface="Arial"/>
              </a:rPr>
              <a:t>GNN optimizer modelling enable the finding of the optimal configuration without the need of interacting with the live network by emulating radio network performance functionality from real network data</a:t>
            </a:r>
          </a:p>
        </p:txBody>
      </p:sp>
    </p:spTree>
    <p:extLst>
      <p:ext uri="{BB962C8B-B14F-4D97-AF65-F5344CB8AC3E}">
        <p14:creationId xmlns:p14="http://schemas.microsoft.com/office/powerpoint/2010/main" val="11892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34D5-7CA9-E0AE-C248-F6EA594F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3"/>
            <a:ext cx="10515600" cy="1325563"/>
          </a:xfrm>
        </p:spPr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Optimization Framework</a:t>
            </a:r>
            <a:endParaRPr lang="es-ES" dirty="0">
              <a:latin typeface="Ericsson Hilda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EC11F-646D-5DD9-5CFB-0A9D8C907F9E}"/>
              </a:ext>
            </a:extLst>
          </p:cNvPr>
          <p:cNvGrpSpPr/>
          <p:nvPr/>
        </p:nvGrpSpPr>
        <p:grpSpPr>
          <a:xfrm>
            <a:off x="4150746" y="1497506"/>
            <a:ext cx="4130361" cy="2637459"/>
            <a:chOff x="4085636" y="1037934"/>
            <a:chExt cx="4130361" cy="2637459"/>
          </a:xfrm>
        </p:grpSpPr>
        <p:sp>
          <p:nvSpPr>
            <p:cNvPr id="5" name="Circular Arrow 87">
              <a:extLst>
                <a:ext uri="{FF2B5EF4-FFF2-40B4-BE49-F238E27FC236}">
                  <a16:creationId xmlns:a16="http://schemas.microsoft.com/office/drawing/2014/main" id="{2366BD79-BC2E-C9DB-10E0-1ABFAE5D36AC}"/>
                </a:ext>
              </a:extLst>
            </p:cNvPr>
            <p:cNvSpPr/>
            <p:nvPr/>
          </p:nvSpPr>
          <p:spPr bwMode="auto">
            <a:xfrm>
              <a:off x="4085636" y="1037934"/>
              <a:ext cx="4130361" cy="2637459"/>
            </a:xfrm>
            <a:prstGeom prst="circularArrow">
              <a:avLst>
                <a:gd name="adj1" fmla="val 2816"/>
                <a:gd name="adj2" fmla="val 414296"/>
                <a:gd name="adj3" fmla="val 20387015"/>
                <a:gd name="adj4" fmla="val 11914307"/>
                <a:gd name="adj5" fmla="val 7129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dirty="0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80D8F5-0BF2-B7E8-55EC-81003B84777D}"/>
                </a:ext>
              </a:extLst>
            </p:cNvPr>
            <p:cNvSpPr txBox="1"/>
            <p:nvPr/>
          </p:nvSpPr>
          <p:spPr bwMode="auto">
            <a:xfrm>
              <a:off x="5073468" y="1420616"/>
              <a:ext cx="2229578" cy="5421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70AD47"/>
                </a:buClr>
                <a:defRPr/>
              </a:pPr>
              <a:r>
                <a:rPr lang="en-US" sz="1400" kern="0" dirty="0">
                  <a:latin typeface="Ericsson Hilda" panose="00000500000000000000" pitchFamily="2" charset="0"/>
                </a:rPr>
                <a:t>1.    Predict SINR with</a:t>
              </a:r>
            </a:p>
            <a:p>
              <a:pPr indent="346066" defTabSz="914377">
                <a:buClr>
                  <a:srgbClr val="181818"/>
                </a:buClr>
                <a:defRPr/>
              </a:pPr>
              <a:r>
                <a:rPr lang="en-US" sz="1400" kern="0" dirty="0">
                  <a:latin typeface="Ericsson Hilda" panose="00000500000000000000" pitchFamily="2" charset="0"/>
                </a:rPr>
                <a:t>current parameters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085F5D-29C0-66A4-6626-6EFF3C5A6CF4}"/>
              </a:ext>
            </a:extLst>
          </p:cNvPr>
          <p:cNvSpPr txBox="1"/>
          <p:nvPr/>
        </p:nvSpPr>
        <p:spPr bwMode="auto">
          <a:xfrm>
            <a:off x="5142210" y="6183934"/>
            <a:ext cx="3047060" cy="582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F0"/>
              </a:buClr>
              <a:buSzTx/>
              <a:buFont typeface="+mj-lt"/>
              <a:buAutoNum type="arabicPeriod"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0082F0"/>
                </a:solidFill>
                <a:effectLst/>
                <a:uLnTx/>
                <a:uFillTx/>
              </a:defRPr>
            </a:lvl1pPr>
          </a:lstStyle>
          <a:p>
            <a:pPr marL="0" indent="0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Ericsson Hilda" panose="00000500000000000000" pitchFamily="2" charset="0"/>
              </a:rPr>
              <a:t>2.    </a:t>
            </a:r>
            <a:r>
              <a:rPr lang="en-US" sz="140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Alter power parameters until </a:t>
            </a:r>
            <a:endParaRPr lang="en-US" sz="1400" dirty="0">
              <a:solidFill>
                <a:prstClr val="black"/>
              </a:solidFill>
              <a:latin typeface="Ericsson Hilda" panose="00000500000000000000" pitchFamily="2" charset="0"/>
            </a:endParaRPr>
          </a:p>
          <a:p>
            <a:pPr marL="0" indent="346066">
              <a:buClr>
                <a:srgbClr val="181818"/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Ericsson Hilda" panose="00000500000000000000" pitchFamily="2" charset="0"/>
              </a:rPr>
              <a:t>predicted SINR is maximized</a:t>
            </a:r>
          </a:p>
          <a:p>
            <a:pPr marL="0" indent="0" defTabSz="914377">
              <a:buClr>
                <a:srgbClr val="0062B4"/>
              </a:buClr>
              <a:buNone/>
              <a:defRPr/>
            </a:pPr>
            <a:endParaRPr lang="en-US" dirty="0">
              <a:solidFill>
                <a:sysClr val="windowText" lastClr="000000"/>
              </a:solidFill>
              <a:latin typeface="Ericsson Hilda Light" panose="000004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F6EF7A-77AF-E121-4300-41E99301AD18}"/>
              </a:ext>
            </a:extLst>
          </p:cNvPr>
          <p:cNvGrpSpPr/>
          <p:nvPr/>
        </p:nvGrpSpPr>
        <p:grpSpPr>
          <a:xfrm>
            <a:off x="860947" y="3197414"/>
            <a:ext cx="3144876" cy="3190660"/>
            <a:chOff x="969302" y="2737842"/>
            <a:chExt cx="3144876" cy="3190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0AC158-6632-BC62-C061-09CCB955EC9C}"/>
                </a:ext>
              </a:extLst>
            </p:cNvPr>
            <p:cNvSpPr txBox="1"/>
            <p:nvPr/>
          </p:nvSpPr>
          <p:spPr bwMode="auto">
            <a:xfrm>
              <a:off x="1122458" y="2737842"/>
              <a:ext cx="828064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82F0"/>
                  </a:solidFill>
                  <a:latin typeface="Ericsson Hilda Light" panose="00000400000000000000" pitchFamily="2" charset="0"/>
                </a:rPr>
                <a:t>[-92, 9]</a:t>
              </a:r>
            </a:p>
          </p:txBody>
        </p:sp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3DDC2D06-7D9E-4220-E0BB-0631D5F2B0F8}"/>
                </a:ext>
              </a:extLst>
            </p:cNvPr>
            <p:cNvSpPr/>
            <p:nvPr/>
          </p:nvSpPr>
          <p:spPr bwMode="auto">
            <a:xfrm>
              <a:off x="969302" y="2815117"/>
              <a:ext cx="201749" cy="131665"/>
            </a:xfrm>
            <a:prstGeom prst="rightArrow">
              <a:avLst/>
            </a:prstGeom>
            <a:solidFill>
              <a:srgbClr val="0082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EAD259-A4F1-4762-6DBA-7BB05EAB269A}"/>
                </a:ext>
              </a:extLst>
            </p:cNvPr>
            <p:cNvSpPr txBox="1"/>
            <p:nvPr/>
          </p:nvSpPr>
          <p:spPr bwMode="auto">
            <a:xfrm>
              <a:off x="3334871" y="5659907"/>
              <a:ext cx="779307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82F0"/>
                  </a:solidFill>
                  <a:latin typeface="Ericsson Hilda Light" panose="00000400000000000000" pitchFamily="2" charset="0"/>
                </a:rPr>
                <a:t>[-88, 9]</a:t>
              </a:r>
            </a:p>
          </p:txBody>
        </p:sp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48280A97-44DC-C10C-282C-97C9572BECE7}"/>
                </a:ext>
              </a:extLst>
            </p:cNvPr>
            <p:cNvSpPr/>
            <p:nvPr/>
          </p:nvSpPr>
          <p:spPr bwMode="auto">
            <a:xfrm rot="5400000">
              <a:off x="3619245" y="5504872"/>
              <a:ext cx="201749" cy="131665"/>
            </a:xfrm>
            <a:prstGeom prst="rightArrow">
              <a:avLst/>
            </a:prstGeom>
            <a:solidFill>
              <a:srgbClr val="0082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E26C27-85D2-7B9E-7795-D4A5ECEDB60D}"/>
              </a:ext>
            </a:extLst>
          </p:cNvPr>
          <p:cNvGrpSpPr/>
          <p:nvPr/>
        </p:nvGrpSpPr>
        <p:grpSpPr>
          <a:xfrm>
            <a:off x="8033759" y="2898701"/>
            <a:ext cx="4098359" cy="3429331"/>
            <a:chOff x="7762507" y="2419623"/>
            <a:chExt cx="4098359" cy="3429330"/>
          </a:xfrm>
        </p:grpSpPr>
        <p:sp>
          <p:nvSpPr>
            <p:cNvPr id="14" name="Right Arrow 6">
              <a:extLst>
                <a:ext uri="{FF2B5EF4-FFF2-40B4-BE49-F238E27FC236}">
                  <a16:creationId xmlns:a16="http://schemas.microsoft.com/office/drawing/2014/main" id="{A56B9012-3E5F-CBBC-7A88-0B1DCA6A1C20}"/>
                </a:ext>
              </a:extLst>
            </p:cNvPr>
            <p:cNvSpPr/>
            <p:nvPr/>
          </p:nvSpPr>
          <p:spPr bwMode="auto">
            <a:xfrm rot="16200000">
              <a:off x="7846712" y="2695977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98090B-A61E-FDDA-4651-8083CBD73C89}"/>
                </a:ext>
              </a:extLst>
            </p:cNvPr>
            <p:cNvSpPr txBox="1"/>
            <p:nvPr/>
          </p:nvSpPr>
          <p:spPr bwMode="auto">
            <a:xfrm>
              <a:off x="7762507" y="2419623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13</a:t>
              </a:r>
            </a:p>
          </p:txBody>
        </p:sp>
        <p:sp>
          <p:nvSpPr>
            <p:cNvPr id="16" name="Right Arrow 6">
              <a:extLst>
                <a:ext uri="{FF2B5EF4-FFF2-40B4-BE49-F238E27FC236}">
                  <a16:creationId xmlns:a16="http://schemas.microsoft.com/office/drawing/2014/main" id="{F7A34648-6632-9EA6-DF4F-EFC38ABD7292}"/>
                </a:ext>
              </a:extLst>
            </p:cNvPr>
            <p:cNvSpPr/>
            <p:nvPr/>
          </p:nvSpPr>
          <p:spPr bwMode="auto">
            <a:xfrm rot="5400000">
              <a:off x="10803096" y="5430243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77597A-A335-E4CA-0109-0976A215F998}"/>
                </a:ext>
              </a:extLst>
            </p:cNvPr>
            <p:cNvSpPr txBox="1"/>
            <p:nvPr/>
          </p:nvSpPr>
          <p:spPr bwMode="auto">
            <a:xfrm>
              <a:off x="10724959" y="5596950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14</a:t>
              </a:r>
            </a:p>
          </p:txBody>
        </p:sp>
        <p:sp>
          <p:nvSpPr>
            <p:cNvPr id="18" name="Right Arrow 6">
              <a:extLst>
                <a:ext uri="{FF2B5EF4-FFF2-40B4-BE49-F238E27FC236}">
                  <a16:creationId xmlns:a16="http://schemas.microsoft.com/office/drawing/2014/main" id="{ED78F68B-FAFE-7585-BEEA-7A9A265E3F24}"/>
                </a:ext>
              </a:extLst>
            </p:cNvPr>
            <p:cNvSpPr/>
            <p:nvPr/>
          </p:nvSpPr>
          <p:spPr bwMode="auto">
            <a:xfrm rot="5400000">
              <a:off x="8855077" y="5241197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98EFB3-FAEA-A791-3336-22BAC81FFCE9}"/>
                </a:ext>
              </a:extLst>
            </p:cNvPr>
            <p:cNvSpPr txBox="1"/>
            <p:nvPr/>
          </p:nvSpPr>
          <p:spPr bwMode="auto">
            <a:xfrm>
              <a:off x="8776940" y="5407904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ricsson Hilda"/>
                </a:defRPr>
              </a:lvl1pPr>
            </a:lstStyle>
            <a:p>
              <a:pPr defTabSz="914377">
                <a:defRPr/>
              </a:pPr>
              <a:r>
                <a:rPr lang="es-ES">
                  <a:latin typeface="Ericsson Hilda Light" panose="00000400000000000000" pitchFamily="2" charset="0"/>
                </a:rPr>
                <a:t>2</a:t>
              </a:r>
              <a:r>
                <a:rPr lang="en-US">
                  <a:latin typeface="Ericsson Hilda Light" panose="00000400000000000000" pitchFamily="2" charset="0"/>
                </a:rPr>
                <a:t>0</a:t>
              </a:r>
            </a:p>
          </p:txBody>
        </p:sp>
        <p:sp>
          <p:nvSpPr>
            <p:cNvPr id="20" name="Right Arrow 6">
              <a:extLst>
                <a:ext uri="{FF2B5EF4-FFF2-40B4-BE49-F238E27FC236}">
                  <a16:creationId xmlns:a16="http://schemas.microsoft.com/office/drawing/2014/main" id="{B0A45597-B2D4-BA44-1A5C-929641EF43EF}"/>
                </a:ext>
              </a:extLst>
            </p:cNvPr>
            <p:cNvSpPr/>
            <p:nvPr/>
          </p:nvSpPr>
          <p:spPr bwMode="auto">
            <a:xfrm rot="16200000">
              <a:off x="11587050" y="3133538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A81BA7-9AFE-DBF6-F132-9617F7D3AD37}"/>
                </a:ext>
              </a:extLst>
            </p:cNvPr>
            <p:cNvSpPr txBox="1"/>
            <p:nvPr/>
          </p:nvSpPr>
          <p:spPr bwMode="auto">
            <a:xfrm>
              <a:off x="11502845" y="2863362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16</a:t>
              </a:r>
            </a:p>
          </p:txBody>
        </p:sp>
        <p:sp>
          <p:nvSpPr>
            <p:cNvPr id="22" name="Right Arrow 6">
              <a:extLst>
                <a:ext uri="{FF2B5EF4-FFF2-40B4-BE49-F238E27FC236}">
                  <a16:creationId xmlns:a16="http://schemas.microsoft.com/office/drawing/2014/main" id="{427A4FD1-68F1-38DE-894E-7B077D62D085}"/>
                </a:ext>
              </a:extLst>
            </p:cNvPr>
            <p:cNvSpPr/>
            <p:nvPr/>
          </p:nvSpPr>
          <p:spPr bwMode="auto">
            <a:xfrm rot="16200000">
              <a:off x="9811672" y="3041862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79868E-F73D-1C71-4AE9-02B900E70383}"/>
                </a:ext>
              </a:extLst>
            </p:cNvPr>
            <p:cNvSpPr txBox="1"/>
            <p:nvPr/>
          </p:nvSpPr>
          <p:spPr bwMode="auto">
            <a:xfrm>
              <a:off x="9727467" y="2765508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15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96FC51-0573-F877-4A98-F01A8BCCF914}"/>
              </a:ext>
            </a:extLst>
          </p:cNvPr>
          <p:cNvSpPr txBox="1"/>
          <p:nvPr/>
        </p:nvSpPr>
        <p:spPr bwMode="auto">
          <a:xfrm>
            <a:off x="5138577" y="2430564"/>
            <a:ext cx="2229579" cy="542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77">
              <a:buClr>
                <a:srgbClr val="70AD47">
                  <a:lumMod val="75000"/>
                </a:srgbClr>
              </a:buClr>
              <a:defRPr/>
            </a:pPr>
            <a:r>
              <a:rPr lang="en-US" sz="1400" kern="0" dirty="0">
                <a:latin typeface="Ericsson Hilda" panose="00000500000000000000" pitchFamily="2" charset="0"/>
              </a:rPr>
              <a:t>2.    Predict SINR with</a:t>
            </a:r>
          </a:p>
          <a:p>
            <a:pPr indent="346066" defTabSz="914377">
              <a:buClr>
                <a:srgbClr val="181818"/>
              </a:buClr>
              <a:defRPr/>
            </a:pPr>
            <a:r>
              <a:rPr lang="en-US" sz="1400" kern="0" dirty="0">
                <a:latin typeface="Ericsson Hilda" panose="00000500000000000000" pitchFamily="2" charset="0"/>
              </a:rPr>
              <a:t>new parameters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2B4103-F95D-1B7F-47C4-0FF589A5D71F}"/>
              </a:ext>
            </a:extLst>
          </p:cNvPr>
          <p:cNvGrpSpPr/>
          <p:nvPr/>
        </p:nvGrpSpPr>
        <p:grpSpPr>
          <a:xfrm>
            <a:off x="4316842" y="3274195"/>
            <a:ext cx="4130361" cy="2914860"/>
            <a:chOff x="4251732" y="2814623"/>
            <a:chExt cx="4130361" cy="2914860"/>
          </a:xfrm>
        </p:grpSpPr>
        <p:sp>
          <p:nvSpPr>
            <p:cNvPr id="26" name="Circular Arrow 21">
              <a:extLst>
                <a:ext uri="{FF2B5EF4-FFF2-40B4-BE49-F238E27FC236}">
                  <a16:creationId xmlns:a16="http://schemas.microsoft.com/office/drawing/2014/main" id="{1E9183BB-CA83-4FFD-79B7-651EE6FDB2C9}"/>
                </a:ext>
              </a:extLst>
            </p:cNvPr>
            <p:cNvSpPr/>
            <p:nvPr/>
          </p:nvSpPr>
          <p:spPr bwMode="auto">
            <a:xfrm flipH="1" flipV="1">
              <a:off x="4251732" y="2814623"/>
              <a:ext cx="4130361" cy="2637459"/>
            </a:xfrm>
            <a:prstGeom prst="circularArrow">
              <a:avLst>
                <a:gd name="adj1" fmla="val 2816"/>
                <a:gd name="adj2" fmla="val 414296"/>
                <a:gd name="adj3" fmla="val 20387015"/>
                <a:gd name="adj4" fmla="val 11914307"/>
                <a:gd name="adj5" fmla="val 7129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79" indent="-357179" defTabSz="914377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2000" kern="0" dirty="0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E2CA12-51C9-2C30-7352-A903870F97A6}"/>
                </a:ext>
              </a:extLst>
            </p:cNvPr>
            <p:cNvSpPr txBox="1"/>
            <p:nvPr/>
          </p:nvSpPr>
          <p:spPr bwMode="auto">
            <a:xfrm>
              <a:off x="5073468" y="5417168"/>
              <a:ext cx="2613447" cy="312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2F0"/>
                </a:buClr>
                <a:buSzTx/>
                <a:buFont typeface="+mj-lt"/>
                <a:buAutoNum type="arabicPeriod"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82F0"/>
                  </a:solidFill>
                  <a:effectLst/>
                  <a:uLnTx/>
                  <a:uFillTx/>
                </a:defRPr>
              </a:lvl1pPr>
            </a:lstStyle>
            <a:p>
              <a:pPr marL="0" indent="0" defTabSz="914377"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Ericsson Hilda" panose="00000500000000000000" pitchFamily="2" charset="0"/>
                </a:rPr>
                <a:t>1.    Alter power parameters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840675-1D1D-0DBC-7790-029D26842833}"/>
              </a:ext>
            </a:extLst>
          </p:cNvPr>
          <p:cNvGrpSpPr/>
          <p:nvPr/>
        </p:nvGrpSpPr>
        <p:grpSpPr>
          <a:xfrm>
            <a:off x="63629" y="1417891"/>
            <a:ext cx="4778401" cy="4500500"/>
            <a:chOff x="182184" y="967284"/>
            <a:chExt cx="4778401" cy="4500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808984-F6FB-587C-AF88-A9FC4A4413B3}"/>
                </a:ext>
              </a:extLst>
            </p:cNvPr>
            <p:cNvSpPr txBox="1"/>
            <p:nvPr/>
          </p:nvSpPr>
          <p:spPr bwMode="auto">
            <a:xfrm>
              <a:off x="1440322" y="967284"/>
              <a:ext cx="2184988" cy="3925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2000" kern="0" dirty="0">
                  <a:solidFill>
                    <a:srgbClr val="181818"/>
                  </a:solidFill>
                  <a:latin typeface="Ericsson Hilda" panose="00000500000000000000" pitchFamily="2" charset="0"/>
                </a:rPr>
                <a:t>Test Configuration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7A3975-938F-0CDA-4CAA-E587623DC9E7}"/>
                </a:ext>
              </a:extLst>
            </p:cNvPr>
            <p:cNvSpPr txBox="1"/>
            <p:nvPr/>
          </p:nvSpPr>
          <p:spPr bwMode="auto">
            <a:xfrm>
              <a:off x="1178168" y="1331274"/>
              <a:ext cx="2747978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600" dirty="0">
                  <a:solidFill>
                    <a:srgbClr val="181818"/>
                  </a:solidFill>
                  <a:latin typeface="Ericsson Hilda" panose="00000500000000000000" pitchFamily="2" charset="0"/>
                </a:rPr>
                <a:t>(Including Performance KPIs)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BD94D2-65DA-8E28-FC4E-529C00A59C2C}"/>
                </a:ext>
              </a:extLst>
            </p:cNvPr>
            <p:cNvSpPr txBox="1"/>
            <p:nvPr/>
          </p:nvSpPr>
          <p:spPr bwMode="auto">
            <a:xfrm>
              <a:off x="1715831" y="1899874"/>
              <a:ext cx="816985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 dirty="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[-110, 8]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DE0DCB-528A-F950-8C0E-E55F17DF3175}"/>
                </a:ext>
              </a:extLst>
            </p:cNvPr>
            <p:cNvSpPr txBox="1"/>
            <p:nvPr/>
          </p:nvSpPr>
          <p:spPr bwMode="auto">
            <a:xfrm>
              <a:off x="182184" y="2737842"/>
              <a:ext cx="828064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[-106, 9]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B65745-E488-7037-68DA-955166E00E0A}"/>
                </a:ext>
              </a:extLst>
            </p:cNvPr>
            <p:cNvSpPr txBox="1"/>
            <p:nvPr/>
          </p:nvSpPr>
          <p:spPr bwMode="auto">
            <a:xfrm>
              <a:off x="2400407" y="3157416"/>
              <a:ext cx="746470" cy="2650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[-80, 8]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ED8C6C-851D-81FD-144A-44A04FCE1847}"/>
                </a:ext>
              </a:extLst>
            </p:cNvPr>
            <p:cNvSpPr txBox="1"/>
            <p:nvPr/>
          </p:nvSpPr>
          <p:spPr bwMode="auto">
            <a:xfrm>
              <a:off x="3537597" y="2076857"/>
              <a:ext cx="816985" cy="281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[-90, 10]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250561-4339-3B8C-D06F-030941430CD9}"/>
                </a:ext>
              </a:extLst>
            </p:cNvPr>
            <p:cNvSpPr txBox="1"/>
            <p:nvPr/>
          </p:nvSpPr>
          <p:spPr bwMode="auto">
            <a:xfrm>
              <a:off x="1343252" y="4930594"/>
              <a:ext cx="954726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[-100, 10]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7CD3B01-6D3B-E7FA-4BFB-08C3D42440AA}"/>
                </a:ext>
              </a:extLst>
            </p:cNvPr>
            <p:cNvSpPr txBox="1"/>
            <p:nvPr/>
          </p:nvSpPr>
          <p:spPr bwMode="auto">
            <a:xfrm>
              <a:off x="4040120" y="3229144"/>
              <a:ext cx="920465" cy="267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[-120, 10]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70A7BC-26FE-5518-5563-A50509947DCB}"/>
                </a:ext>
              </a:extLst>
            </p:cNvPr>
            <p:cNvSpPr txBox="1"/>
            <p:nvPr/>
          </p:nvSpPr>
          <p:spPr bwMode="auto">
            <a:xfrm>
              <a:off x="3235871" y="5199189"/>
              <a:ext cx="954726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[-103, 10]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E11E4F-9DE9-9061-F09E-6284C393E0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5847" y="3553709"/>
              <a:ext cx="1326034" cy="2159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D2CB4E4-F9FB-F5C0-AC72-B772609C2B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1067" y="4044403"/>
              <a:ext cx="551090" cy="3241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DB5D7D-0732-5D56-5D1E-4DB99722D5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1463" y="3873187"/>
              <a:ext cx="1231392" cy="88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75A52B-B061-ABA7-1019-4897DF0C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1400" y="4078141"/>
              <a:ext cx="551629" cy="4402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7D7515-C70A-2D55-C2B6-DE87DC20EC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39208" y="2898509"/>
              <a:ext cx="684758" cy="5453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6B9F5E-2BD2-44D1-D02D-FCF8DA9E72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220" y="2821295"/>
              <a:ext cx="254644" cy="605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6706363-5180-8525-7BFE-95914DBDFD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6622" y="3777205"/>
              <a:ext cx="564063" cy="6776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BBAEEF5-8912-22F5-2E12-BDDBB4B31B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29477" y="2398451"/>
              <a:ext cx="1149459" cy="138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7F3D187-A6F4-DF70-13ED-D90380BB3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46090" y="4221115"/>
              <a:ext cx="465229" cy="3216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F6C894-4D5C-C5A2-6236-D084E0241100}"/>
                </a:ext>
              </a:extLst>
            </p:cNvPr>
            <p:cNvSpPr/>
            <p:nvPr/>
          </p:nvSpPr>
          <p:spPr>
            <a:xfrm>
              <a:off x="412733" y="3030314"/>
              <a:ext cx="745294" cy="7532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42425E2-03F8-325B-EE6B-1E5D29617304}"/>
                </a:ext>
              </a:extLst>
            </p:cNvPr>
            <p:cNvSpPr/>
            <p:nvPr/>
          </p:nvSpPr>
          <p:spPr>
            <a:xfrm>
              <a:off x="3334871" y="4415477"/>
              <a:ext cx="745294" cy="7532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FA95C8-17D3-5BC4-1A5E-3C66E72AA55D}"/>
                </a:ext>
              </a:extLst>
            </p:cNvPr>
            <p:cNvSpPr txBox="1"/>
            <p:nvPr/>
          </p:nvSpPr>
          <p:spPr bwMode="auto">
            <a:xfrm>
              <a:off x="1147056" y="3068506"/>
              <a:ext cx="569008" cy="460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buClr>
                  <a:srgbClr val="70AD47"/>
                </a:buClr>
                <a:defRPr/>
              </a:pPr>
              <a:r>
                <a:rPr lang="en-US" sz="1400" kern="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Issue cell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A2A7DD4-C74A-4733-450C-B9454B4D550B}"/>
                </a:ext>
              </a:extLst>
            </p:cNvPr>
            <p:cNvSpPr txBox="1"/>
            <p:nvPr/>
          </p:nvSpPr>
          <p:spPr bwMode="auto">
            <a:xfrm>
              <a:off x="2765299" y="4542765"/>
              <a:ext cx="570966" cy="4724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buClr>
                  <a:srgbClr val="70AD47"/>
                </a:buClr>
                <a:defRPr/>
              </a:pPr>
              <a:r>
                <a:rPr lang="en-US" sz="1400" kern="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Issue cell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EE080E-A120-D9DB-F5A5-A7B7D8DBFF5D}"/>
              </a:ext>
            </a:extLst>
          </p:cNvPr>
          <p:cNvGrpSpPr/>
          <p:nvPr/>
        </p:nvGrpSpPr>
        <p:grpSpPr>
          <a:xfrm>
            <a:off x="7846735" y="1585803"/>
            <a:ext cx="4285383" cy="4291108"/>
            <a:chOff x="7575483" y="1106724"/>
            <a:chExt cx="4285383" cy="429110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174EEF-E887-7A4E-4AFA-C0EBB5E870E9}"/>
                </a:ext>
              </a:extLst>
            </p:cNvPr>
            <p:cNvSpPr txBox="1"/>
            <p:nvPr/>
          </p:nvSpPr>
          <p:spPr bwMode="auto">
            <a:xfrm>
              <a:off x="8754219" y="1106724"/>
              <a:ext cx="2184990" cy="3921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2000" dirty="0">
                  <a:solidFill>
                    <a:srgbClr val="181818"/>
                  </a:solidFill>
                  <a:latin typeface="Ericsson Hilda" panose="00000500000000000000" pitchFamily="2" charset="0"/>
                </a:rPr>
                <a:t>Predicted UL SINR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2A2988-9508-D21B-9409-285700C48B10}"/>
                </a:ext>
              </a:extLst>
            </p:cNvPr>
            <p:cNvSpPr txBox="1"/>
            <p:nvPr/>
          </p:nvSpPr>
          <p:spPr bwMode="auto">
            <a:xfrm>
              <a:off x="9108524" y="1899874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20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930449-99E6-7294-E235-159BC07FA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92275" y="3557756"/>
              <a:ext cx="1326034" cy="2159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B43647-B0FE-E2D1-D765-0174ED59FD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57495" y="4048450"/>
              <a:ext cx="551090" cy="3241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AEA657-0B0C-5B3B-C374-75823C9CF9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7891" y="3877234"/>
              <a:ext cx="1231392" cy="88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8826D87-9121-DCDE-1AEF-6C3DC0ECE7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17828" y="4082188"/>
              <a:ext cx="551629" cy="4402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DA742B-4923-5250-9984-5CC705B6432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195636" y="2902556"/>
              <a:ext cx="684758" cy="5453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7E1EA7-E0D9-B60D-F12D-D7320C8733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5648" y="2825342"/>
              <a:ext cx="254644" cy="605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034C8DC-4056-79EF-C217-D829800262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3050" y="3781252"/>
              <a:ext cx="564063" cy="6776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4117BB9-3BD8-55C7-8DBB-B040B62380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85905" y="2402498"/>
              <a:ext cx="1149459" cy="138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53E629-7535-BDD5-1831-E4973A161DA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102518" y="4225162"/>
              <a:ext cx="465229" cy="3216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8AD9B-145A-17A8-4FD2-5D5CAC60BB30}"/>
                </a:ext>
              </a:extLst>
            </p:cNvPr>
            <p:cNvSpPr txBox="1"/>
            <p:nvPr/>
          </p:nvSpPr>
          <p:spPr bwMode="auto">
            <a:xfrm>
              <a:off x="10929577" y="2080701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6C2B0E-1997-7402-9FA1-9CE270490F82}"/>
                </a:ext>
              </a:extLst>
            </p:cNvPr>
            <p:cNvSpPr txBox="1"/>
            <p:nvPr/>
          </p:nvSpPr>
          <p:spPr bwMode="auto">
            <a:xfrm>
              <a:off x="7774646" y="283504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0000"/>
                  </a:solidFill>
                  <a:latin typeface="Ericsson Hilda Light" panose="00000400000000000000" pitchFamily="2" charset="0"/>
                </a:rPr>
                <a:t>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9E7ABBE-76E2-0706-52C7-88853478F09B}"/>
                </a:ext>
              </a:extLst>
            </p:cNvPr>
            <p:cNvSpPr txBox="1"/>
            <p:nvPr/>
          </p:nvSpPr>
          <p:spPr bwMode="auto">
            <a:xfrm>
              <a:off x="8771683" y="4929022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21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4B9F97-D0FB-F969-1CDD-D852A4E12482}"/>
                </a:ext>
              </a:extLst>
            </p:cNvPr>
            <p:cNvSpPr txBox="1"/>
            <p:nvPr/>
          </p:nvSpPr>
          <p:spPr bwMode="auto">
            <a:xfrm>
              <a:off x="10766213" y="5138058"/>
              <a:ext cx="222124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FF0000"/>
                  </a:solidFill>
                  <a:latin typeface="Ericsson Hilda Light" panose="00000400000000000000" pitchFamily="2" charset="0"/>
                </a:rPr>
                <a:t>8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763334-C669-E77B-02F2-82FC0A8DE32C}"/>
                </a:ext>
              </a:extLst>
            </p:cNvPr>
            <p:cNvSpPr txBox="1"/>
            <p:nvPr/>
          </p:nvSpPr>
          <p:spPr bwMode="auto">
            <a:xfrm>
              <a:off x="11514984" y="328195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17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FDCB8B-AECF-145A-20A0-68EA33A710B3}"/>
                </a:ext>
              </a:extLst>
            </p:cNvPr>
            <p:cNvSpPr txBox="1"/>
            <p:nvPr/>
          </p:nvSpPr>
          <p:spPr bwMode="auto">
            <a:xfrm>
              <a:off x="9731273" y="317119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buClr>
                  <a:srgbClr val="181818"/>
                </a:buClr>
                <a:defRPr/>
              </a:pPr>
              <a:r>
                <a:rPr lang="en-US" sz="140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17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757EE98-65BF-1EE6-4FE7-62B460F6BDD1}"/>
                </a:ext>
              </a:extLst>
            </p:cNvPr>
            <p:cNvSpPr/>
            <p:nvPr/>
          </p:nvSpPr>
          <p:spPr>
            <a:xfrm>
              <a:off x="7575483" y="3065147"/>
              <a:ext cx="745294" cy="677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F9791C8-33F5-AB2D-1AC1-295872E93744}"/>
                </a:ext>
              </a:extLst>
            </p:cNvPr>
            <p:cNvSpPr/>
            <p:nvPr/>
          </p:nvSpPr>
          <p:spPr>
            <a:xfrm>
              <a:off x="10504628" y="4454068"/>
              <a:ext cx="745294" cy="677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69550E4B-B595-D580-A429-CF3FBE64EA9C}"/>
              </a:ext>
            </a:extLst>
          </p:cNvPr>
          <p:cNvSpPr/>
          <p:nvPr/>
        </p:nvSpPr>
        <p:spPr>
          <a:xfrm>
            <a:off x="9802818" y="3879895"/>
            <a:ext cx="745295" cy="677693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Ericsson Hilda Light" panose="00000400000000000000" pitchFamily="2" charset="0"/>
            </a:endParaRP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F6F27F89-D73F-32FD-6E20-399486795884}"/>
              </a:ext>
            </a:extLst>
          </p:cNvPr>
          <p:cNvSpPr/>
          <p:nvPr/>
        </p:nvSpPr>
        <p:spPr bwMode="auto">
          <a:xfrm>
            <a:off x="5344717" y="3531704"/>
            <a:ext cx="1933303" cy="1750219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996" indent="-179996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chemeClr val="bg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9D4EB2-FF45-499C-5CA2-99D67F402FAD}"/>
              </a:ext>
            </a:extLst>
          </p:cNvPr>
          <p:cNvGrpSpPr/>
          <p:nvPr/>
        </p:nvGrpSpPr>
        <p:grpSpPr>
          <a:xfrm>
            <a:off x="5563447" y="3734585"/>
            <a:ext cx="1491712" cy="1420997"/>
            <a:chOff x="7277410" y="1749031"/>
            <a:chExt cx="1491712" cy="142099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D9C174B-2612-2253-9724-124998F49FE8}"/>
                </a:ext>
              </a:extLst>
            </p:cNvPr>
            <p:cNvGrpSpPr/>
            <p:nvPr/>
          </p:nvGrpSpPr>
          <p:grpSpPr>
            <a:xfrm>
              <a:off x="7864258" y="2289200"/>
              <a:ext cx="318016" cy="318016"/>
              <a:chOff x="7864258" y="2289200"/>
              <a:chExt cx="318016" cy="318016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E872A1F-7F32-355D-C739-D21B3598A7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FF323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596146-C3C1-D9BA-CE42-E8245CB999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DD7C432-8AFB-D894-0512-0A24D30BA9C5}"/>
                </a:ext>
              </a:extLst>
            </p:cNvPr>
            <p:cNvGrpSpPr/>
            <p:nvPr/>
          </p:nvGrpSpPr>
          <p:grpSpPr>
            <a:xfrm>
              <a:off x="8379703" y="1799030"/>
              <a:ext cx="318016" cy="318016"/>
              <a:chOff x="7864258" y="2289200"/>
              <a:chExt cx="318016" cy="318016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F4B7123-CED6-CCBB-DF76-D2503D68E9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953C63-BB96-908B-37A4-B4662C36E6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7EFA65E-4A2E-C8AD-21B3-934867BF4C97}"/>
                </a:ext>
              </a:extLst>
            </p:cNvPr>
            <p:cNvGrpSpPr/>
            <p:nvPr/>
          </p:nvGrpSpPr>
          <p:grpSpPr>
            <a:xfrm>
              <a:off x="8451106" y="2289200"/>
              <a:ext cx="318016" cy="318016"/>
              <a:chOff x="7864258" y="2289200"/>
              <a:chExt cx="318016" cy="318016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9E9DAB0-DC83-EEBA-ACCA-5D35EE28F8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A7B0CDB-61C4-51AD-1D3B-462900A456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FB72FCB-A82F-7FD7-2273-AF618BBCD651}"/>
                </a:ext>
              </a:extLst>
            </p:cNvPr>
            <p:cNvGrpSpPr/>
            <p:nvPr/>
          </p:nvGrpSpPr>
          <p:grpSpPr>
            <a:xfrm>
              <a:off x="7867030" y="2852012"/>
              <a:ext cx="318016" cy="318016"/>
              <a:chOff x="7864258" y="2289200"/>
              <a:chExt cx="318016" cy="318016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A935EF8-A1BE-AA7C-D859-9553A9A30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1CF4FF9-E24C-4604-8CDC-9069D2818D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E945D9-C1D8-FCDF-8854-6CC68F80C81C}"/>
                </a:ext>
              </a:extLst>
            </p:cNvPr>
            <p:cNvGrpSpPr/>
            <p:nvPr/>
          </p:nvGrpSpPr>
          <p:grpSpPr>
            <a:xfrm>
              <a:off x="7277410" y="2241178"/>
              <a:ext cx="318016" cy="318016"/>
              <a:chOff x="7864258" y="2289200"/>
              <a:chExt cx="318016" cy="318016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2BD3FB6-1537-BF00-77EA-DB0EF07B64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A52C129-4196-735F-2C05-CA64B2E6F4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EC724F1-630B-36B5-DB51-48CE34393437}"/>
                </a:ext>
              </a:extLst>
            </p:cNvPr>
            <p:cNvGrpSpPr/>
            <p:nvPr/>
          </p:nvGrpSpPr>
          <p:grpSpPr>
            <a:xfrm>
              <a:off x="7413017" y="1749031"/>
              <a:ext cx="318016" cy="318016"/>
              <a:chOff x="7864258" y="2289200"/>
              <a:chExt cx="318016" cy="31801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C3174C2-BD11-0095-64FB-0A83CAC816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9B048DA-AFE4-069B-ADF7-6AC08F2A3C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96" indent="-179996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6E98F7-2006-D592-C917-9B9DD6602539}"/>
                </a:ext>
              </a:extLst>
            </p:cNvPr>
            <p:cNvCxnSpPr>
              <a:stCxn id="96" idx="7"/>
              <a:endCxn id="94" idx="3"/>
            </p:cNvCxnSpPr>
            <p:nvPr/>
          </p:nvCxnSpPr>
          <p:spPr bwMode="auto">
            <a:xfrm flipV="1">
              <a:off x="8135702" y="2070474"/>
              <a:ext cx="290573" cy="2652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87E0300-B252-3F8C-CE6F-A4CE237CC18D}"/>
                </a:ext>
              </a:extLst>
            </p:cNvPr>
            <p:cNvCxnSpPr>
              <a:stCxn id="96" idx="2"/>
              <a:endCxn id="88" idx="6"/>
            </p:cNvCxnSpPr>
            <p:nvPr/>
          </p:nvCxnSpPr>
          <p:spPr bwMode="auto">
            <a:xfrm flipH="1" flipV="1">
              <a:off x="7595426" y="2400186"/>
              <a:ext cx="268832" cy="480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A1C107-A35B-3A1A-5A77-8BD76AC05333}"/>
                </a:ext>
              </a:extLst>
            </p:cNvPr>
            <p:cNvCxnSpPr>
              <a:stCxn id="96" idx="4"/>
              <a:endCxn id="90" idx="0"/>
            </p:cNvCxnSpPr>
            <p:nvPr/>
          </p:nvCxnSpPr>
          <p:spPr bwMode="auto">
            <a:xfrm>
              <a:off x="8023266" y="2607216"/>
              <a:ext cx="2772" cy="2447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E971DA-3792-4D47-8E14-2E8EB26D2910}"/>
                </a:ext>
              </a:extLst>
            </p:cNvPr>
            <p:cNvCxnSpPr>
              <a:cxnSpLocks/>
              <a:stCxn id="96" idx="6"/>
              <a:endCxn id="92" idx="2"/>
            </p:cNvCxnSpPr>
            <p:nvPr/>
          </p:nvCxnSpPr>
          <p:spPr bwMode="auto">
            <a:xfrm>
              <a:off x="8182274" y="2448208"/>
              <a:ext cx="2688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2A8C215-4926-BB84-3CB4-04844FB41969}"/>
                </a:ext>
              </a:extLst>
            </p:cNvPr>
            <p:cNvCxnSpPr>
              <a:stCxn id="96" idx="1"/>
              <a:endCxn id="86" idx="5"/>
            </p:cNvCxnSpPr>
            <p:nvPr/>
          </p:nvCxnSpPr>
          <p:spPr bwMode="auto">
            <a:xfrm flipH="1" flipV="1">
              <a:off x="7684461" y="2020475"/>
              <a:ext cx="226369" cy="315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7633AA8-0958-85F8-CDE8-CF766DD3BD33}"/>
              </a:ext>
            </a:extLst>
          </p:cNvPr>
          <p:cNvSpPr txBox="1"/>
          <p:nvPr/>
        </p:nvSpPr>
        <p:spPr>
          <a:xfrm>
            <a:off x="4849636" y="3037105"/>
            <a:ext cx="272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Trained</a:t>
            </a:r>
            <a:r>
              <a:rPr lang="es-ES" sz="2400" dirty="0"/>
              <a:t> GNN </a:t>
            </a:r>
            <a:r>
              <a:rPr lang="es-ES" sz="2400" dirty="0" err="1"/>
              <a:t>Model</a:t>
            </a:r>
            <a:endParaRPr lang="es-ES" sz="2400" dirty="0"/>
          </a:p>
        </p:txBody>
      </p:sp>
      <p:pic>
        <p:nvPicPr>
          <p:cNvPr id="98" name="Graphic 97" descr="Cell Tower with solid fill">
            <a:extLst>
              <a:ext uri="{FF2B5EF4-FFF2-40B4-BE49-F238E27FC236}">
                <a16:creationId xmlns:a16="http://schemas.microsoft.com/office/drawing/2014/main" id="{195660ED-BD5E-5D0C-078C-D8E42660F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23" y="3606352"/>
            <a:ext cx="505656" cy="542127"/>
          </a:xfrm>
          <a:prstGeom prst="rect">
            <a:avLst/>
          </a:prstGeom>
        </p:spPr>
      </p:pic>
      <p:pic>
        <p:nvPicPr>
          <p:cNvPr id="99" name="Graphic 98" descr="Cell Tower with solid fill">
            <a:extLst>
              <a:ext uri="{FF2B5EF4-FFF2-40B4-BE49-F238E27FC236}">
                <a16:creationId xmlns:a16="http://schemas.microsoft.com/office/drawing/2014/main" id="{71FD40C1-A4A4-E937-AF68-7FD898D0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583" y="4771500"/>
            <a:ext cx="505656" cy="542127"/>
          </a:xfrm>
          <a:prstGeom prst="rect">
            <a:avLst/>
          </a:prstGeom>
        </p:spPr>
      </p:pic>
      <p:pic>
        <p:nvPicPr>
          <p:cNvPr id="100" name="Graphic 99" descr="Cell Tower with solid fill">
            <a:extLst>
              <a:ext uri="{FF2B5EF4-FFF2-40B4-BE49-F238E27FC236}">
                <a16:creationId xmlns:a16="http://schemas.microsoft.com/office/drawing/2014/main" id="{6C9DA009-83FF-9A48-3854-8858E3971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011" y="3917615"/>
            <a:ext cx="505656" cy="542127"/>
          </a:xfrm>
          <a:prstGeom prst="rect">
            <a:avLst/>
          </a:prstGeom>
        </p:spPr>
      </p:pic>
      <p:pic>
        <p:nvPicPr>
          <p:cNvPr id="101" name="Graphic 100" descr="Cell Tower with solid fill">
            <a:extLst>
              <a:ext uri="{FF2B5EF4-FFF2-40B4-BE49-F238E27FC236}">
                <a16:creationId xmlns:a16="http://schemas.microsoft.com/office/drawing/2014/main" id="{FE767F2B-D0DD-3F51-C7EE-F8167064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5697" y="4991148"/>
            <a:ext cx="505656" cy="542127"/>
          </a:xfrm>
          <a:prstGeom prst="rect">
            <a:avLst/>
          </a:prstGeom>
        </p:spPr>
      </p:pic>
      <p:pic>
        <p:nvPicPr>
          <p:cNvPr id="102" name="Graphic 101" descr="Cell Tower with solid fill">
            <a:extLst>
              <a:ext uri="{FF2B5EF4-FFF2-40B4-BE49-F238E27FC236}">
                <a16:creationId xmlns:a16="http://schemas.microsoft.com/office/drawing/2014/main" id="{6F05DED8-7D53-3F9E-B6C5-06033898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0803" y="3937122"/>
            <a:ext cx="505656" cy="542127"/>
          </a:xfrm>
          <a:prstGeom prst="rect">
            <a:avLst/>
          </a:prstGeom>
        </p:spPr>
      </p:pic>
      <p:pic>
        <p:nvPicPr>
          <p:cNvPr id="103" name="Graphic 102" descr="Cell Tower with solid fill">
            <a:extLst>
              <a:ext uri="{FF2B5EF4-FFF2-40B4-BE49-F238E27FC236}">
                <a16:creationId xmlns:a16="http://schemas.microsoft.com/office/drawing/2014/main" id="{64A352E9-A150-2CAB-DC2A-91AC9A48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2059" y="3617015"/>
            <a:ext cx="505656" cy="542127"/>
          </a:xfrm>
          <a:prstGeom prst="rect">
            <a:avLst/>
          </a:prstGeom>
        </p:spPr>
      </p:pic>
      <p:pic>
        <p:nvPicPr>
          <p:cNvPr id="104" name="Graphic 103" descr="Cell Tower with solid fill">
            <a:extLst>
              <a:ext uri="{FF2B5EF4-FFF2-40B4-BE49-F238E27FC236}">
                <a16:creationId xmlns:a16="http://schemas.microsoft.com/office/drawing/2014/main" id="{53153E2E-81F8-FDCD-E65A-AB4261A4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7921" y="4123771"/>
            <a:ext cx="505656" cy="542127"/>
          </a:xfrm>
          <a:prstGeom prst="rect">
            <a:avLst/>
          </a:prstGeom>
        </p:spPr>
      </p:pic>
      <p:pic>
        <p:nvPicPr>
          <p:cNvPr id="105" name="Graphic 104" descr="Cell Tower with solid fill">
            <a:extLst>
              <a:ext uri="{FF2B5EF4-FFF2-40B4-BE49-F238E27FC236}">
                <a16:creationId xmlns:a16="http://schemas.microsoft.com/office/drawing/2014/main" id="{93D05205-0EEA-AB14-6B15-EC4F2730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1305" y="4958542"/>
            <a:ext cx="505656" cy="542127"/>
          </a:xfrm>
          <a:prstGeom prst="rect">
            <a:avLst/>
          </a:prstGeom>
        </p:spPr>
      </p:pic>
      <p:pic>
        <p:nvPicPr>
          <p:cNvPr id="106" name="Graphic 105" descr="Cell Tower with solid fill">
            <a:extLst>
              <a:ext uri="{FF2B5EF4-FFF2-40B4-BE49-F238E27FC236}">
                <a16:creationId xmlns:a16="http://schemas.microsoft.com/office/drawing/2014/main" id="{11C487F8-BA5A-F1EB-0FE5-76FCA41F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6604" y="2687294"/>
            <a:ext cx="505656" cy="542127"/>
          </a:xfrm>
          <a:prstGeom prst="rect">
            <a:avLst/>
          </a:prstGeom>
        </p:spPr>
      </p:pic>
      <p:pic>
        <p:nvPicPr>
          <p:cNvPr id="107" name="Graphic 106" descr="Cell Tower with solid fill">
            <a:extLst>
              <a:ext uri="{FF2B5EF4-FFF2-40B4-BE49-F238E27FC236}">
                <a16:creationId xmlns:a16="http://schemas.microsoft.com/office/drawing/2014/main" id="{A2954FB1-D504-AA15-5E99-573C3FEF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4001" y="2810646"/>
            <a:ext cx="505656" cy="542127"/>
          </a:xfrm>
          <a:prstGeom prst="rect">
            <a:avLst/>
          </a:prstGeom>
        </p:spPr>
      </p:pic>
      <p:pic>
        <p:nvPicPr>
          <p:cNvPr id="108" name="Graphic 107" descr="Cell Tower with solid fill">
            <a:extLst>
              <a:ext uri="{FF2B5EF4-FFF2-40B4-BE49-F238E27FC236}">
                <a16:creationId xmlns:a16="http://schemas.microsoft.com/office/drawing/2014/main" id="{ADC3C876-416D-1EB2-D216-8960F664C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453" y="2659976"/>
            <a:ext cx="505656" cy="542127"/>
          </a:xfrm>
          <a:prstGeom prst="rect">
            <a:avLst/>
          </a:prstGeom>
        </p:spPr>
      </p:pic>
      <p:pic>
        <p:nvPicPr>
          <p:cNvPr id="109" name="Graphic 108" descr="Cell Tower with solid fill">
            <a:extLst>
              <a:ext uri="{FF2B5EF4-FFF2-40B4-BE49-F238E27FC236}">
                <a16:creationId xmlns:a16="http://schemas.microsoft.com/office/drawing/2014/main" id="{12365F88-9AB6-B59E-91CB-52C633A37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6344" y="4072108"/>
            <a:ext cx="505656" cy="542127"/>
          </a:xfrm>
          <a:prstGeom prst="rect">
            <a:avLst/>
          </a:prstGeom>
        </p:spPr>
      </p:pic>
      <p:pic>
        <p:nvPicPr>
          <p:cNvPr id="110" name="Graphic 109" descr="Cell Tower with solid fill">
            <a:extLst>
              <a:ext uri="{FF2B5EF4-FFF2-40B4-BE49-F238E27FC236}">
                <a16:creationId xmlns:a16="http://schemas.microsoft.com/office/drawing/2014/main" id="{80F2756A-4C57-D761-9D91-A4F42C92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1223" y="4857295"/>
            <a:ext cx="505656" cy="542127"/>
          </a:xfrm>
          <a:prstGeom prst="rect">
            <a:avLst/>
          </a:prstGeom>
        </p:spPr>
      </p:pic>
      <p:pic>
        <p:nvPicPr>
          <p:cNvPr id="111" name="Graphic 110" descr="Cell Tower with solid fill">
            <a:extLst>
              <a:ext uri="{FF2B5EF4-FFF2-40B4-BE49-F238E27FC236}">
                <a16:creationId xmlns:a16="http://schemas.microsoft.com/office/drawing/2014/main" id="{336E2F66-9DA6-91DB-AAE0-AB832098B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0641" y="2813430"/>
            <a:ext cx="505656" cy="5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43E3-0E66-3083-D02E-991F84C7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How are our predictions perceived by customers?</a:t>
            </a:r>
            <a:endParaRPr lang="es-ES" dirty="0">
              <a:latin typeface="Ericsson Hilda" panose="000005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668908-64CA-7E23-28E8-5E5C593C7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412207"/>
              </p:ext>
            </p:extLst>
          </p:nvPr>
        </p:nvGraphicFramePr>
        <p:xfrm>
          <a:off x="2553953" y="1868046"/>
          <a:ext cx="7319997" cy="470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8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40E95-6B8E-EFDF-FBB8-42CA40F2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Ericsson Hilda" panose="00000500000000000000" pitchFamily="2" charset="0"/>
              </a:rPr>
              <a:t>How can we solve the lack of confidence?</a:t>
            </a:r>
            <a:endParaRPr lang="es-ES" dirty="0">
              <a:solidFill>
                <a:schemeClr val="bg1"/>
              </a:solidFill>
              <a:latin typeface="Ericsson Hilda" panose="00000500000000000000" pitchFamily="2" charset="0"/>
            </a:endParaRPr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0C9A76-4D09-BB4E-9A47-FDEF86086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064128"/>
              </p:ext>
            </p:extLst>
          </p:nvPr>
        </p:nvGraphicFramePr>
        <p:xfrm>
          <a:off x="2234562" y="3059522"/>
          <a:ext cx="3578475" cy="191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Normal Distribution outline">
            <a:extLst>
              <a:ext uri="{FF2B5EF4-FFF2-40B4-BE49-F238E27FC236}">
                <a16:creationId xmlns:a16="http://schemas.microsoft.com/office/drawing/2014/main" id="{526E8CCF-16AB-B051-B3B8-DC92C7F4F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0027" y="2466918"/>
            <a:ext cx="680517" cy="680517"/>
          </a:xfrm>
          <a:prstGeom prst="rect">
            <a:avLst/>
          </a:prstGeom>
        </p:spPr>
      </p:pic>
      <p:pic>
        <p:nvPicPr>
          <p:cNvPr id="9" name="Graphic 8" descr="Normal Distribution outline">
            <a:extLst>
              <a:ext uri="{FF2B5EF4-FFF2-40B4-BE49-F238E27FC236}">
                <a16:creationId xmlns:a16="http://schemas.microsoft.com/office/drawing/2014/main" id="{4CE738F1-9028-3077-DCBC-41876C584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9094" y="4969496"/>
            <a:ext cx="423802" cy="680517"/>
          </a:xfrm>
          <a:prstGeom prst="rect">
            <a:avLst/>
          </a:prstGeom>
        </p:spPr>
      </p:pic>
      <p:pic>
        <p:nvPicPr>
          <p:cNvPr id="10" name="Graphic 9" descr="Normal Distribution outline">
            <a:extLst>
              <a:ext uri="{FF2B5EF4-FFF2-40B4-BE49-F238E27FC236}">
                <a16:creationId xmlns:a16="http://schemas.microsoft.com/office/drawing/2014/main" id="{03F94247-3ECE-8460-48A9-3707113D6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4640" y="3794877"/>
            <a:ext cx="1438291" cy="680517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9DCAEE5-A354-E4EF-2F38-ED9C88E00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13996"/>
              </p:ext>
            </p:extLst>
          </p:nvPr>
        </p:nvGraphicFramePr>
        <p:xfrm>
          <a:off x="6612858" y="2425605"/>
          <a:ext cx="2186760" cy="9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9621D43-C99B-D13D-C9A3-8D93BEBD8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424008"/>
              </p:ext>
            </p:extLst>
          </p:nvPr>
        </p:nvGraphicFramePr>
        <p:xfrm>
          <a:off x="6612858" y="3642242"/>
          <a:ext cx="2186760" cy="9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22CE357-E81A-464E-FFD1-ADF661B75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946537"/>
              </p:ext>
            </p:extLst>
          </p:nvPr>
        </p:nvGraphicFramePr>
        <p:xfrm>
          <a:off x="6612858" y="4810661"/>
          <a:ext cx="2186760" cy="9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90418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54124271-A853-44D2-DC48-A7DEF7E1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How can we transform our models to give confidence intervals?</a:t>
            </a:r>
            <a:endParaRPr lang="es-ES" dirty="0">
              <a:latin typeface="Ericsson Hilda" panose="00000500000000000000" pitchFamily="2" charset="0"/>
            </a:endParaRPr>
          </a:p>
        </p:txBody>
      </p:sp>
      <p:pic>
        <p:nvPicPr>
          <p:cNvPr id="2050" name="Picture 2" descr="Why You Should Use Bayesian Neural Network | by Yeung WONG | Towards Data  Science">
            <a:extLst>
              <a:ext uri="{FF2B5EF4-FFF2-40B4-BE49-F238E27FC236}">
                <a16:creationId xmlns:a16="http://schemas.microsoft.com/office/drawing/2014/main" id="{6B97813E-9268-96A6-18A5-6289A48D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61" y="2206263"/>
            <a:ext cx="8706678" cy="40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7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387E-BF4E-FAD6-DC1D-7C635C9A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icsson Hilda" panose="00000500000000000000" pitchFamily="2" charset="0"/>
              </a:rPr>
              <a:t>Inference in Bayesian Neural Networks</a:t>
            </a:r>
            <a:endParaRPr lang="es-ES" dirty="0">
              <a:latin typeface="Ericsson Hilda" panose="00000500000000000000" pitchFamily="2" charset="0"/>
            </a:endParaRPr>
          </a:p>
        </p:txBody>
      </p:sp>
      <p:pic>
        <p:nvPicPr>
          <p:cNvPr id="3074" name="Picture 2" descr="How to Train an Ensemble of Convolutional Neural Networks for Image  Classification | Medium">
            <a:extLst>
              <a:ext uri="{FF2B5EF4-FFF2-40B4-BE49-F238E27FC236}">
                <a16:creationId xmlns:a16="http://schemas.microsoft.com/office/drawing/2014/main" id="{40026912-37A9-838A-454C-1E2CFEB3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17" y="1783449"/>
            <a:ext cx="6087165" cy="47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5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488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Ericsson Hilda</vt:lpstr>
      <vt:lpstr>Ericsson Hilda Light</vt:lpstr>
      <vt:lpstr>Office Theme</vt:lpstr>
      <vt:lpstr>Bayesian Graph Neural Networks, how to optimize a cellular network and provide confidence to our customers</vt:lpstr>
      <vt:lpstr>How to optimize a cellular network</vt:lpstr>
      <vt:lpstr>Uplink Interference</vt:lpstr>
      <vt:lpstr>Use GNN as a digital twin</vt:lpstr>
      <vt:lpstr>Optimization Framework</vt:lpstr>
      <vt:lpstr>How are our predictions perceived by customers?</vt:lpstr>
      <vt:lpstr>How can we solve the lack of confidence?</vt:lpstr>
      <vt:lpstr>How can we transform our models to give confidence intervals?</vt:lpstr>
      <vt:lpstr>Inference in Bayesian Neural Networks</vt:lpstr>
      <vt:lpstr>The application to cellular data, Bayesian Graph Neural Network</vt:lpstr>
      <vt:lpstr>Optimization Framework v2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Single-shot Optimization of cellular networks</dc:title>
  <dc:creator>Oscar Llorente Gonzalez</dc:creator>
  <cp:lastModifiedBy>Oscar Llorente Gonzalez</cp:lastModifiedBy>
  <cp:revision>2</cp:revision>
  <dcterms:created xsi:type="dcterms:W3CDTF">2023-09-08T09:14:59Z</dcterms:created>
  <dcterms:modified xsi:type="dcterms:W3CDTF">2024-08-27T16:33:36Z</dcterms:modified>
</cp:coreProperties>
</file>